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4"/>
  </p:notesMasterIdLst>
  <p:handoutMasterIdLst>
    <p:handoutMasterId r:id="rId25"/>
  </p:handoutMasterIdLst>
  <p:sldIdLst>
    <p:sldId id="333" r:id="rId2"/>
    <p:sldId id="277" r:id="rId3"/>
    <p:sldId id="307" r:id="rId4"/>
    <p:sldId id="258" r:id="rId5"/>
    <p:sldId id="327" r:id="rId6"/>
    <p:sldId id="320" r:id="rId7"/>
    <p:sldId id="340" r:id="rId8"/>
    <p:sldId id="338" r:id="rId9"/>
    <p:sldId id="321" r:id="rId10"/>
    <p:sldId id="323" r:id="rId11"/>
    <p:sldId id="328" r:id="rId12"/>
    <p:sldId id="332" r:id="rId13"/>
    <p:sldId id="344" r:id="rId14"/>
    <p:sldId id="345" r:id="rId15"/>
    <p:sldId id="349" r:id="rId16"/>
    <p:sldId id="261" r:id="rId17"/>
    <p:sldId id="265" r:id="rId18"/>
    <p:sldId id="267" r:id="rId19"/>
    <p:sldId id="346" r:id="rId20"/>
    <p:sldId id="347" r:id="rId21"/>
    <p:sldId id="348" r:id="rId22"/>
    <p:sldId id="350" r:id="rId23"/>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FA7"/>
    <a:srgbClr val="903163"/>
    <a:srgbClr val="DB2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2" autoAdjust="0"/>
    <p:restoredTop sz="83893" autoAdjust="0"/>
  </p:normalViewPr>
  <p:slideViewPr>
    <p:cSldViewPr snapToGrid="0">
      <p:cViewPr varScale="1">
        <p:scale>
          <a:sx n="106" d="100"/>
          <a:sy n="106" d="100"/>
        </p:scale>
        <p:origin x="942" y="10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5" d="100"/>
          <a:sy n="85" d="100"/>
        </p:scale>
        <p:origin x="38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DD1803-1885-4D4D-8B9F-2B64130C1D22}"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da-DK"/>
        </a:p>
      </dgm:t>
    </dgm:pt>
    <dgm:pt modelId="{DFADB631-60FE-4086-8AF9-1613D8FCBD7A}">
      <dgm:prSet phldrT="[Tekst]"/>
      <dgm:spPr/>
      <dgm:t>
        <a:bodyPr/>
        <a:lstStyle/>
        <a:p>
          <a:r>
            <a:rPr lang="da-DK" dirty="0"/>
            <a:t>Intro</a:t>
          </a:r>
        </a:p>
      </dgm:t>
    </dgm:pt>
    <dgm:pt modelId="{335DFBEE-A269-44D6-BC84-5ED1427B37CC}" type="parTrans" cxnId="{D9B252F4-6083-4478-979B-988E7764B273}">
      <dgm:prSet/>
      <dgm:spPr/>
      <dgm:t>
        <a:bodyPr/>
        <a:lstStyle/>
        <a:p>
          <a:endParaRPr lang="da-DK"/>
        </a:p>
      </dgm:t>
    </dgm:pt>
    <dgm:pt modelId="{B5B4A1EB-A967-4B15-A8CE-66FD57EA539C}" type="sibTrans" cxnId="{D9B252F4-6083-4478-979B-988E7764B273}">
      <dgm:prSet/>
      <dgm:spPr/>
      <dgm:t>
        <a:bodyPr/>
        <a:lstStyle/>
        <a:p>
          <a:endParaRPr lang="da-DK"/>
        </a:p>
      </dgm:t>
    </dgm:pt>
    <dgm:pt modelId="{F4071735-5BC8-4E50-B41C-B2AC397DB2E0}">
      <dgm:prSet phldrT="[Tekst]"/>
      <dgm:spPr/>
      <dgm:t>
        <a:bodyPr/>
        <a:lstStyle/>
        <a:p>
          <a:r>
            <a:rPr lang="da-DK" dirty="0"/>
            <a:t>Scratch</a:t>
          </a:r>
        </a:p>
      </dgm:t>
    </dgm:pt>
    <dgm:pt modelId="{F0C8BA43-63BD-4B9C-9E68-D7E25768DBFB}" type="parTrans" cxnId="{83F062BF-8B1A-4E4A-84BB-CD01E1B077E4}">
      <dgm:prSet/>
      <dgm:spPr/>
      <dgm:t>
        <a:bodyPr/>
        <a:lstStyle/>
        <a:p>
          <a:endParaRPr lang="da-DK"/>
        </a:p>
      </dgm:t>
    </dgm:pt>
    <dgm:pt modelId="{D2B29421-352A-4FF4-8CF1-3144BC5CB343}" type="sibTrans" cxnId="{83F062BF-8B1A-4E4A-84BB-CD01E1B077E4}">
      <dgm:prSet/>
      <dgm:spPr/>
      <dgm:t>
        <a:bodyPr/>
        <a:lstStyle/>
        <a:p>
          <a:endParaRPr lang="da-DK"/>
        </a:p>
      </dgm:t>
    </dgm:pt>
    <dgm:pt modelId="{02E20DC6-F505-4D6D-BDDC-60CBEC886189}">
      <dgm:prSet phldrT="[Tekst]"/>
      <dgm:spPr/>
      <dgm:t>
        <a:bodyPr/>
        <a:lstStyle/>
        <a:p>
          <a:r>
            <a:rPr lang="da-DK" dirty="0"/>
            <a:t>Project 1 </a:t>
          </a:r>
          <a:r>
            <a:rPr lang="da-DK" dirty="0" err="1"/>
            <a:t>Webdocumentary</a:t>
          </a:r>
          <a:endParaRPr lang="da-DK" dirty="0"/>
        </a:p>
      </dgm:t>
    </dgm:pt>
    <dgm:pt modelId="{3B971A16-3C19-42D0-B318-36395293C3F4}" type="parTrans" cxnId="{38D4FA10-E1A6-44CA-A3E8-02A925F71743}">
      <dgm:prSet/>
      <dgm:spPr/>
      <dgm:t>
        <a:bodyPr/>
        <a:lstStyle/>
        <a:p>
          <a:endParaRPr lang="da-DK"/>
        </a:p>
      </dgm:t>
    </dgm:pt>
    <dgm:pt modelId="{3CE424FF-BEDC-4F2A-B4FE-9E9FE6701223}" type="sibTrans" cxnId="{38D4FA10-E1A6-44CA-A3E8-02A925F71743}">
      <dgm:prSet/>
      <dgm:spPr/>
      <dgm:t>
        <a:bodyPr/>
        <a:lstStyle/>
        <a:p>
          <a:endParaRPr lang="da-DK"/>
        </a:p>
      </dgm:t>
    </dgm:pt>
    <dgm:pt modelId="{9B75AF77-1919-456F-B2BA-74072B0F9936}">
      <dgm:prSet phldrT="[Tekst]"/>
      <dgm:spPr/>
      <dgm:t>
        <a:bodyPr/>
        <a:lstStyle/>
        <a:p>
          <a:r>
            <a:rPr lang="da-DK" dirty="0"/>
            <a:t>Video</a:t>
          </a:r>
        </a:p>
      </dgm:t>
    </dgm:pt>
    <dgm:pt modelId="{9E2186FE-FF15-41A4-B30E-2204BFFB6A5B}" type="parTrans" cxnId="{69565D6F-E9D2-46E9-BA3E-DD3C229FE4DE}">
      <dgm:prSet/>
      <dgm:spPr/>
      <dgm:t>
        <a:bodyPr/>
        <a:lstStyle/>
        <a:p>
          <a:endParaRPr lang="da-DK"/>
        </a:p>
      </dgm:t>
    </dgm:pt>
    <dgm:pt modelId="{D512AC0E-EC57-4279-BD1F-D19E5A8A7D4A}" type="sibTrans" cxnId="{69565D6F-E9D2-46E9-BA3E-DD3C229FE4DE}">
      <dgm:prSet/>
      <dgm:spPr/>
      <dgm:t>
        <a:bodyPr/>
        <a:lstStyle/>
        <a:p>
          <a:endParaRPr lang="da-DK"/>
        </a:p>
      </dgm:t>
    </dgm:pt>
    <dgm:pt modelId="{64709145-0777-4350-BFEE-7D7663BDA7EF}">
      <dgm:prSet phldrT="[Tekst]"/>
      <dgm:spPr/>
      <dgm:t>
        <a:bodyPr/>
        <a:lstStyle/>
        <a:p>
          <a:r>
            <a:rPr lang="da-DK" dirty="0"/>
            <a:t>Projekt 2 </a:t>
          </a:r>
        </a:p>
        <a:p>
          <a:r>
            <a:rPr lang="da-DK" dirty="0" err="1"/>
            <a:t>FindMe</a:t>
          </a:r>
          <a:r>
            <a:rPr lang="da-DK" dirty="0"/>
            <a:t>!</a:t>
          </a:r>
        </a:p>
      </dgm:t>
    </dgm:pt>
    <dgm:pt modelId="{FC3E50A5-E08F-400B-A6C2-C9ED34F99E67}" type="parTrans" cxnId="{386498B2-F722-4574-A45D-3E1D0770234D}">
      <dgm:prSet/>
      <dgm:spPr/>
      <dgm:t>
        <a:bodyPr/>
        <a:lstStyle/>
        <a:p>
          <a:endParaRPr lang="da-DK"/>
        </a:p>
      </dgm:t>
    </dgm:pt>
    <dgm:pt modelId="{F12A4C32-B0DF-4743-838F-18271FC93312}" type="sibTrans" cxnId="{386498B2-F722-4574-A45D-3E1D0770234D}">
      <dgm:prSet/>
      <dgm:spPr/>
      <dgm:t>
        <a:bodyPr/>
        <a:lstStyle/>
        <a:p>
          <a:endParaRPr lang="da-DK"/>
        </a:p>
      </dgm:t>
    </dgm:pt>
    <dgm:pt modelId="{F0A4295F-7110-40AC-8E9B-53BA9B3E0DD2}">
      <dgm:prSet phldrT="[Tekst]"/>
      <dgm:spPr/>
      <dgm:t>
        <a:bodyPr/>
        <a:lstStyle/>
        <a:p>
          <a:r>
            <a:rPr lang="da-DK" dirty="0"/>
            <a:t>SEO</a:t>
          </a:r>
        </a:p>
      </dgm:t>
    </dgm:pt>
    <dgm:pt modelId="{B75EE433-9021-48AC-AA2C-A02485618F08}" type="parTrans" cxnId="{D0379F1C-D547-4152-A45F-613D6C70675D}">
      <dgm:prSet/>
      <dgm:spPr/>
      <dgm:t>
        <a:bodyPr/>
        <a:lstStyle/>
        <a:p>
          <a:endParaRPr lang="da-DK"/>
        </a:p>
      </dgm:t>
    </dgm:pt>
    <dgm:pt modelId="{51D60EDF-D457-4919-B30E-AC2A07ACF60B}" type="sibTrans" cxnId="{D0379F1C-D547-4152-A45F-613D6C70675D}">
      <dgm:prSet/>
      <dgm:spPr/>
      <dgm:t>
        <a:bodyPr/>
        <a:lstStyle/>
        <a:p>
          <a:endParaRPr lang="da-DK"/>
        </a:p>
      </dgm:t>
    </dgm:pt>
    <dgm:pt modelId="{15FD2D61-2247-4059-B07F-2636185FEA44}">
      <dgm:prSet phldrT="[Tekst]"/>
      <dgm:spPr/>
      <dgm:t>
        <a:bodyPr/>
        <a:lstStyle/>
        <a:p>
          <a:r>
            <a:rPr lang="da-DK" dirty="0" err="1"/>
            <a:t>Brush</a:t>
          </a:r>
          <a:r>
            <a:rPr lang="da-DK" dirty="0"/>
            <a:t>-up</a:t>
          </a:r>
        </a:p>
      </dgm:t>
    </dgm:pt>
    <dgm:pt modelId="{00E6C211-DE1E-4B76-910C-9D54355F0E9E}" type="parTrans" cxnId="{4314EAA8-2D4A-4627-B8CC-CD71EBA6D5D2}">
      <dgm:prSet/>
      <dgm:spPr/>
      <dgm:t>
        <a:bodyPr/>
        <a:lstStyle/>
        <a:p>
          <a:endParaRPr lang="da-DK"/>
        </a:p>
      </dgm:t>
    </dgm:pt>
    <dgm:pt modelId="{24ACCFCC-4CD8-4F35-8F89-144CB9F19249}" type="sibTrans" cxnId="{4314EAA8-2D4A-4627-B8CC-CD71EBA6D5D2}">
      <dgm:prSet/>
      <dgm:spPr/>
      <dgm:t>
        <a:bodyPr/>
        <a:lstStyle/>
        <a:p>
          <a:endParaRPr lang="da-DK"/>
        </a:p>
      </dgm:t>
    </dgm:pt>
    <dgm:pt modelId="{B7BACFE6-B226-45BD-A231-F71CDF2A03C2}">
      <dgm:prSet phldrT="[Tekst]"/>
      <dgm:spPr/>
      <dgm:t>
        <a:bodyPr/>
        <a:lstStyle/>
        <a:p>
          <a:r>
            <a:rPr lang="da-DK" dirty="0"/>
            <a:t>Hej!</a:t>
          </a:r>
        </a:p>
      </dgm:t>
    </dgm:pt>
    <dgm:pt modelId="{355EF9B8-4761-4462-8694-F29E72403547}" type="parTrans" cxnId="{170B3880-166B-4C21-B485-4FF88468B31F}">
      <dgm:prSet/>
      <dgm:spPr/>
      <dgm:t>
        <a:bodyPr/>
        <a:lstStyle/>
        <a:p>
          <a:endParaRPr lang="da-DK"/>
        </a:p>
      </dgm:t>
    </dgm:pt>
    <dgm:pt modelId="{88BCD8EA-2239-46AC-8E82-D47769F26DB4}" type="sibTrans" cxnId="{170B3880-166B-4C21-B485-4FF88468B31F}">
      <dgm:prSet/>
      <dgm:spPr/>
      <dgm:t>
        <a:bodyPr/>
        <a:lstStyle/>
        <a:p>
          <a:endParaRPr lang="da-DK"/>
        </a:p>
      </dgm:t>
    </dgm:pt>
    <dgm:pt modelId="{D914F7DE-00AA-4C0D-9882-9DB842035E66}">
      <dgm:prSet phldrT="[Tekst]"/>
      <dgm:spPr/>
      <dgm:t>
        <a:bodyPr/>
        <a:lstStyle/>
        <a:p>
          <a:r>
            <a:rPr lang="da-DK" dirty="0" err="1"/>
            <a:t>Storytelling</a:t>
          </a:r>
          <a:endParaRPr lang="da-DK" dirty="0"/>
        </a:p>
      </dgm:t>
    </dgm:pt>
    <dgm:pt modelId="{1D11B049-1C72-4461-B91D-52A6F09D0376}" type="parTrans" cxnId="{76295372-676A-4BF1-AF0E-4D46BB0A2AE3}">
      <dgm:prSet/>
      <dgm:spPr/>
      <dgm:t>
        <a:bodyPr/>
        <a:lstStyle/>
        <a:p>
          <a:endParaRPr lang="da-DK"/>
        </a:p>
      </dgm:t>
    </dgm:pt>
    <dgm:pt modelId="{8DADCEA3-188E-4ED4-8303-2BCEC854EB0A}" type="sibTrans" cxnId="{76295372-676A-4BF1-AF0E-4D46BB0A2AE3}">
      <dgm:prSet/>
      <dgm:spPr/>
      <dgm:t>
        <a:bodyPr/>
        <a:lstStyle/>
        <a:p>
          <a:endParaRPr lang="da-DK"/>
        </a:p>
      </dgm:t>
    </dgm:pt>
    <dgm:pt modelId="{EBAF46A3-1564-464A-B778-4B47019C6A7F}">
      <dgm:prSet phldrT="[Tekst]"/>
      <dgm:spPr/>
      <dgm:t>
        <a:bodyPr/>
        <a:lstStyle/>
        <a:p>
          <a:r>
            <a:rPr lang="da-DK" dirty="0"/>
            <a:t>Dynamisk animation</a:t>
          </a:r>
        </a:p>
      </dgm:t>
    </dgm:pt>
    <dgm:pt modelId="{EE2662BC-0C37-48FE-81E8-46B5630BC903}" type="parTrans" cxnId="{165D2B8B-85F6-4EAC-AAED-BFCFE5B11BC0}">
      <dgm:prSet/>
      <dgm:spPr/>
      <dgm:t>
        <a:bodyPr/>
        <a:lstStyle/>
        <a:p>
          <a:endParaRPr lang="da-DK"/>
        </a:p>
      </dgm:t>
    </dgm:pt>
    <dgm:pt modelId="{4DC9C206-0DEE-4749-AFD2-8F59ED002540}" type="sibTrans" cxnId="{165D2B8B-85F6-4EAC-AAED-BFCFE5B11BC0}">
      <dgm:prSet/>
      <dgm:spPr/>
      <dgm:t>
        <a:bodyPr/>
        <a:lstStyle/>
        <a:p>
          <a:endParaRPr lang="da-DK"/>
        </a:p>
      </dgm:t>
    </dgm:pt>
    <dgm:pt modelId="{EDC289FB-39B0-4A48-BEE6-9A60AE711C7A}">
      <dgm:prSet phldrT="[Tekst]"/>
      <dgm:spPr/>
      <dgm:t>
        <a:bodyPr/>
        <a:lstStyle/>
        <a:p>
          <a:r>
            <a:rPr lang="da-DK" dirty="0"/>
            <a:t>Indholdsproduktion</a:t>
          </a:r>
        </a:p>
      </dgm:t>
    </dgm:pt>
    <dgm:pt modelId="{1E5B40B7-3BC1-40F0-833C-EFBF5574F33F}" type="parTrans" cxnId="{5E06F1DF-8819-443D-B8F9-C4553740FC0C}">
      <dgm:prSet/>
      <dgm:spPr/>
      <dgm:t>
        <a:bodyPr/>
        <a:lstStyle/>
        <a:p>
          <a:endParaRPr lang="da-DK"/>
        </a:p>
      </dgm:t>
    </dgm:pt>
    <dgm:pt modelId="{70B49832-FA02-4E85-8B16-35FB47795C9D}" type="sibTrans" cxnId="{5E06F1DF-8819-443D-B8F9-C4553740FC0C}">
      <dgm:prSet/>
      <dgm:spPr/>
      <dgm:t>
        <a:bodyPr/>
        <a:lstStyle/>
        <a:p>
          <a:endParaRPr lang="da-DK"/>
        </a:p>
      </dgm:t>
    </dgm:pt>
    <dgm:pt modelId="{A992C14B-96FD-4484-9EB1-BC23440059DE}">
      <dgm:prSet phldrT="[Tekst]"/>
      <dgm:spPr/>
      <dgm:t>
        <a:bodyPr/>
        <a:lstStyle/>
        <a:p>
          <a:r>
            <a:rPr lang="da-DK" dirty="0"/>
            <a:t>Content marketing</a:t>
          </a:r>
        </a:p>
      </dgm:t>
    </dgm:pt>
    <dgm:pt modelId="{9B95ED1F-6DAE-44D8-9DF2-C23F5EACF053}" type="parTrans" cxnId="{8CF30AE2-FA62-4737-9465-F2C64477AEC8}">
      <dgm:prSet/>
      <dgm:spPr/>
      <dgm:t>
        <a:bodyPr/>
        <a:lstStyle/>
        <a:p>
          <a:endParaRPr lang="da-DK"/>
        </a:p>
      </dgm:t>
    </dgm:pt>
    <dgm:pt modelId="{577098E2-0FA4-408B-A210-89D305AE6D01}" type="sibTrans" cxnId="{8CF30AE2-FA62-4737-9465-F2C64477AEC8}">
      <dgm:prSet/>
      <dgm:spPr/>
      <dgm:t>
        <a:bodyPr/>
        <a:lstStyle/>
        <a:p>
          <a:endParaRPr lang="da-DK"/>
        </a:p>
      </dgm:t>
    </dgm:pt>
    <dgm:pt modelId="{5F919891-92CD-49C3-8AC7-649BF68A6337}" type="pres">
      <dgm:prSet presAssocID="{D0DD1803-1885-4D4D-8B9F-2B64130C1D22}" presName="linearFlow" presStyleCnt="0">
        <dgm:presLayoutVars>
          <dgm:dir/>
          <dgm:animLvl val="lvl"/>
          <dgm:resizeHandles val="exact"/>
        </dgm:presLayoutVars>
      </dgm:prSet>
      <dgm:spPr/>
    </dgm:pt>
    <dgm:pt modelId="{FCB8423A-BE72-4D51-BF3F-899AA74F26A3}" type="pres">
      <dgm:prSet presAssocID="{DFADB631-60FE-4086-8AF9-1613D8FCBD7A}" presName="composite" presStyleCnt="0"/>
      <dgm:spPr/>
    </dgm:pt>
    <dgm:pt modelId="{BA01FB9E-5E0E-4F31-A7B9-2EB756796936}" type="pres">
      <dgm:prSet presAssocID="{DFADB631-60FE-4086-8AF9-1613D8FCBD7A}" presName="parTx" presStyleLbl="node1" presStyleIdx="0" presStyleCnt="3">
        <dgm:presLayoutVars>
          <dgm:chMax val="0"/>
          <dgm:chPref val="0"/>
          <dgm:bulletEnabled val="1"/>
        </dgm:presLayoutVars>
      </dgm:prSet>
      <dgm:spPr/>
    </dgm:pt>
    <dgm:pt modelId="{A0A6129C-B472-46CE-B4E5-6076BA5E01AF}" type="pres">
      <dgm:prSet presAssocID="{DFADB631-60FE-4086-8AF9-1613D8FCBD7A}" presName="parSh" presStyleLbl="node1" presStyleIdx="0" presStyleCnt="3"/>
      <dgm:spPr/>
    </dgm:pt>
    <dgm:pt modelId="{97C92EAF-FDC5-478B-8A5D-99836EF4551F}" type="pres">
      <dgm:prSet presAssocID="{DFADB631-60FE-4086-8AF9-1613D8FCBD7A}" presName="desTx" presStyleLbl="fgAcc1" presStyleIdx="0" presStyleCnt="3">
        <dgm:presLayoutVars>
          <dgm:bulletEnabled val="1"/>
        </dgm:presLayoutVars>
      </dgm:prSet>
      <dgm:spPr/>
    </dgm:pt>
    <dgm:pt modelId="{BD50A4C1-2386-4C26-B33A-B2ADB7F2C7E0}" type="pres">
      <dgm:prSet presAssocID="{B5B4A1EB-A967-4B15-A8CE-66FD57EA539C}" presName="sibTrans" presStyleLbl="sibTrans2D1" presStyleIdx="0" presStyleCnt="2"/>
      <dgm:spPr/>
    </dgm:pt>
    <dgm:pt modelId="{442E9C26-0ADA-4928-90D8-0608C7C21D34}" type="pres">
      <dgm:prSet presAssocID="{B5B4A1EB-A967-4B15-A8CE-66FD57EA539C}" presName="connTx" presStyleLbl="sibTrans2D1" presStyleIdx="0" presStyleCnt="2"/>
      <dgm:spPr/>
    </dgm:pt>
    <dgm:pt modelId="{804869F6-24A7-409E-A892-40608687A96B}" type="pres">
      <dgm:prSet presAssocID="{02E20DC6-F505-4D6D-BDDC-60CBEC886189}" presName="composite" presStyleCnt="0"/>
      <dgm:spPr/>
    </dgm:pt>
    <dgm:pt modelId="{D5B1147D-E52C-4859-A3F5-94DEECAD8155}" type="pres">
      <dgm:prSet presAssocID="{02E20DC6-F505-4D6D-BDDC-60CBEC886189}" presName="parTx" presStyleLbl="node1" presStyleIdx="0" presStyleCnt="3">
        <dgm:presLayoutVars>
          <dgm:chMax val="0"/>
          <dgm:chPref val="0"/>
          <dgm:bulletEnabled val="1"/>
        </dgm:presLayoutVars>
      </dgm:prSet>
      <dgm:spPr/>
    </dgm:pt>
    <dgm:pt modelId="{7F8FEF5E-E009-4923-BF10-4787601371F7}" type="pres">
      <dgm:prSet presAssocID="{02E20DC6-F505-4D6D-BDDC-60CBEC886189}" presName="parSh" presStyleLbl="node1" presStyleIdx="1" presStyleCnt="3"/>
      <dgm:spPr/>
    </dgm:pt>
    <dgm:pt modelId="{11200640-18BB-43CF-89BF-37197DDBAF67}" type="pres">
      <dgm:prSet presAssocID="{02E20DC6-F505-4D6D-BDDC-60CBEC886189}" presName="desTx" presStyleLbl="fgAcc1" presStyleIdx="1" presStyleCnt="3">
        <dgm:presLayoutVars>
          <dgm:bulletEnabled val="1"/>
        </dgm:presLayoutVars>
      </dgm:prSet>
      <dgm:spPr/>
    </dgm:pt>
    <dgm:pt modelId="{818182CC-8C2B-4545-8E92-203E5F9ABCA8}" type="pres">
      <dgm:prSet presAssocID="{3CE424FF-BEDC-4F2A-B4FE-9E9FE6701223}" presName="sibTrans" presStyleLbl="sibTrans2D1" presStyleIdx="1" presStyleCnt="2"/>
      <dgm:spPr/>
    </dgm:pt>
    <dgm:pt modelId="{664322B4-7DF7-42DC-9E87-33E01DB28672}" type="pres">
      <dgm:prSet presAssocID="{3CE424FF-BEDC-4F2A-B4FE-9E9FE6701223}" presName="connTx" presStyleLbl="sibTrans2D1" presStyleIdx="1" presStyleCnt="2"/>
      <dgm:spPr/>
    </dgm:pt>
    <dgm:pt modelId="{1BAD0354-DFAD-4FB6-8276-6CE1F140D451}" type="pres">
      <dgm:prSet presAssocID="{64709145-0777-4350-BFEE-7D7663BDA7EF}" presName="composite" presStyleCnt="0"/>
      <dgm:spPr/>
    </dgm:pt>
    <dgm:pt modelId="{836A6AEB-C71B-4A00-817F-9177E183C9A7}" type="pres">
      <dgm:prSet presAssocID="{64709145-0777-4350-BFEE-7D7663BDA7EF}" presName="parTx" presStyleLbl="node1" presStyleIdx="1" presStyleCnt="3">
        <dgm:presLayoutVars>
          <dgm:chMax val="0"/>
          <dgm:chPref val="0"/>
          <dgm:bulletEnabled val="1"/>
        </dgm:presLayoutVars>
      </dgm:prSet>
      <dgm:spPr/>
    </dgm:pt>
    <dgm:pt modelId="{DDCF46F4-98D6-4CD6-B94C-D0BCE98EE42A}" type="pres">
      <dgm:prSet presAssocID="{64709145-0777-4350-BFEE-7D7663BDA7EF}" presName="parSh" presStyleLbl="node1" presStyleIdx="2" presStyleCnt="3"/>
      <dgm:spPr/>
    </dgm:pt>
    <dgm:pt modelId="{947CF3EA-B763-4341-8FE9-FBDEF95FEF81}" type="pres">
      <dgm:prSet presAssocID="{64709145-0777-4350-BFEE-7D7663BDA7EF}" presName="desTx" presStyleLbl="fgAcc1" presStyleIdx="2" presStyleCnt="3">
        <dgm:presLayoutVars>
          <dgm:bulletEnabled val="1"/>
        </dgm:presLayoutVars>
      </dgm:prSet>
      <dgm:spPr/>
    </dgm:pt>
  </dgm:ptLst>
  <dgm:cxnLst>
    <dgm:cxn modelId="{B4811809-B7C0-43BA-B2F9-2C433E43DD24}" type="presOf" srcId="{EDC289FB-39B0-4A48-BEE6-9A60AE711C7A}" destId="{947CF3EA-B763-4341-8FE9-FBDEF95FEF81}" srcOrd="0" destOrd="2" presId="urn:microsoft.com/office/officeart/2005/8/layout/process3"/>
    <dgm:cxn modelId="{898C380E-6F66-4411-B714-A6CEEF5EC6F8}" type="presOf" srcId="{02E20DC6-F505-4D6D-BDDC-60CBEC886189}" destId="{D5B1147D-E52C-4859-A3F5-94DEECAD8155}" srcOrd="0" destOrd="0" presId="urn:microsoft.com/office/officeart/2005/8/layout/process3"/>
    <dgm:cxn modelId="{38D4FA10-E1A6-44CA-A3E8-02A925F71743}" srcId="{D0DD1803-1885-4D4D-8B9F-2B64130C1D22}" destId="{02E20DC6-F505-4D6D-BDDC-60CBEC886189}" srcOrd="1" destOrd="0" parTransId="{3B971A16-3C19-42D0-B318-36395293C3F4}" sibTransId="{3CE424FF-BEDC-4F2A-B4FE-9E9FE6701223}"/>
    <dgm:cxn modelId="{6CCCE215-D47E-4D74-BA75-4453D1296039}" type="presOf" srcId="{DFADB631-60FE-4086-8AF9-1613D8FCBD7A}" destId="{BA01FB9E-5E0E-4F31-A7B9-2EB756796936}" srcOrd="0" destOrd="0" presId="urn:microsoft.com/office/officeart/2005/8/layout/process3"/>
    <dgm:cxn modelId="{D0379F1C-D547-4152-A45F-613D6C70675D}" srcId="{64709145-0777-4350-BFEE-7D7663BDA7EF}" destId="{F0A4295F-7110-40AC-8E9B-53BA9B3E0DD2}" srcOrd="0" destOrd="0" parTransId="{B75EE433-9021-48AC-AA2C-A02485618F08}" sibTransId="{51D60EDF-D457-4919-B30E-AC2A07ACF60B}"/>
    <dgm:cxn modelId="{E01BF31F-C561-44ED-8EA1-9491C72BEAE8}" type="presOf" srcId="{64709145-0777-4350-BFEE-7D7663BDA7EF}" destId="{836A6AEB-C71B-4A00-817F-9177E183C9A7}" srcOrd="0" destOrd="0" presId="urn:microsoft.com/office/officeart/2005/8/layout/process3"/>
    <dgm:cxn modelId="{7A578822-09FC-49DE-80CC-F4334DA626CE}" type="presOf" srcId="{EBAF46A3-1564-464A-B778-4B47019C6A7F}" destId="{11200640-18BB-43CF-89BF-37197DDBAF67}" srcOrd="0" destOrd="2" presId="urn:microsoft.com/office/officeart/2005/8/layout/process3"/>
    <dgm:cxn modelId="{2D7CF529-8CC3-42C3-A1B2-5A76A7777564}" type="presOf" srcId="{02E20DC6-F505-4D6D-BDDC-60CBEC886189}" destId="{7F8FEF5E-E009-4923-BF10-4787601371F7}" srcOrd="1" destOrd="0" presId="urn:microsoft.com/office/officeart/2005/8/layout/process3"/>
    <dgm:cxn modelId="{8DAE8F30-6604-4175-BF20-226D1E4CE81B}" type="presOf" srcId="{3CE424FF-BEDC-4F2A-B4FE-9E9FE6701223}" destId="{818182CC-8C2B-4545-8E92-203E5F9ABCA8}" srcOrd="0" destOrd="0" presId="urn:microsoft.com/office/officeart/2005/8/layout/process3"/>
    <dgm:cxn modelId="{BF8B3237-AED6-4483-8080-C36F01F97271}" type="presOf" srcId="{9B75AF77-1919-456F-B2BA-74072B0F9936}" destId="{11200640-18BB-43CF-89BF-37197DDBAF67}" srcOrd="0" destOrd="0" presId="urn:microsoft.com/office/officeart/2005/8/layout/process3"/>
    <dgm:cxn modelId="{8919944A-4C4D-48B5-941D-671F00F56726}" type="presOf" srcId="{F0A4295F-7110-40AC-8E9B-53BA9B3E0DD2}" destId="{947CF3EA-B763-4341-8FE9-FBDEF95FEF81}" srcOrd="0" destOrd="0" presId="urn:microsoft.com/office/officeart/2005/8/layout/process3"/>
    <dgm:cxn modelId="{69565D6F-E9D2-46E9-BA3E-DD3C229FE4DE}" srcId="{02E20DC6-F505-4D6D-BDDC-60CBEC886189}" destId="{9B75AF77-1919-456F-B2BA-74072B0F9936}" srcOrd="0" destOrd="0" parTransId="{9E2186FE-FF15-41A4-B30E-2204BFFB6A5B}" sibTransId="{D512AC0E-EC57-4279-BD1F-D19E5A8A7D4A}"/>
    <dgm:cxn modelId="{76295372-676A-4BF1-AF0E-4D46BB0A2AE3}" srcId="{02E20DC6-F505-4D6D-BDDC-60CBEC886189}" destId="{D914F7DE-00AA-4C0D-9882-9DB842035E66}" srcOrd="1" destOrd="0" parTransId="{1D11B049-1C72-4461-B91D-52A6F09D0376}" sibTransId="{8DADCEA3-188E-4ED4-8303-2BCEC854EB0A}"/>
    <dgm:cxn modelId="{4EE22077-ADA8-4DAE-8F1C-BAED1421E0D6}" type="presOf" srcId="{B5B4A1EB-A967-4B15-A8CE-66FD57EA539C}" destId="{442E9C26-0ADA-4928-90D8-0608C7C21D34}" srcOrd="1" destOrd="0" presId="urn:microsoft.com/office/officeart/2005/8/layout/process3"/>
    <dgm:cxn modelId="{E5B84F7D-1900-41DC-B3ED-40DB3CEC1268}" type="presOf" srcId="{D0DD1803-1885-4D4D-8B9F-2B64130C1D22}" destId="{5F919891-92CD-49C3-8AC7-649BF68A6337}" srcOrd="0" destOrd="0" presId="urn:microsoft.com/office/officeart/2005/8/layout/process3"/>
    <dgm:cxn modelId="{DB44337F-B035-4C29-9BDD-83FE94489FED}" type="presOf" srcId="{3CE424FF-BEDC-4F2A-B4FE-9E9FE6701223}" destId="{664322B4-7DF7-42DC-9E87-33E01DB28672}" srcOrd="1" destOrd="0" presId="urn:microsoft.com/office/officeart/2005/8/layout/process3"/>
    <dgm:cxn modelId="{170B3880-166B-4C21-B485-4FF88468B31F}" srcId="{DFADB631-60FE-4086-8AF9-1613D8FCBD7A}" destId="{B7BACFE6-B226-45BD-A231-F71CDF2A03C2}" srcOrd="0" destOrd="0" parTransId="{355EF9B8-4761-4462-8694-F29E72403547}" sibTransId="{88BCD8EA-2239-46AC-8E82-D47769F26DB4}"/>
    <dgm:cxn modelId="{2C3B5983-6FB7-4264-A2AC-67A329764A56}" type="presOf" srcId="{D914F7DE-00AA-4C0D-9882-9DB842035E66}" destId="{11200640-18BB-43CF-89BF-37197DDBAF67}" srcOrd="0" destOrd="1" presId="urn:microsoft.com/office/officeart/2005/8/layout/process3"/>
    <dgm:cxn modelId="{165D2B8B-85F6-4EAC-AAED-BFCFE5B11BC0}" srcId="{02E20DC6-F505-4D6D-BDDC-60CBEC886189}" destId="{EBAF46A3-1564-464A-B778-4B47019C6A7F}" srcOrd="2" destOrd="0" parTransId="{EE2662BC-0C37-48FE-81E8-46B5630BC903}" sibTransId="{4DC9C206-0DEE-4749-AFD2-8F59ED002540}"/>
    <dgm:cxn modelId="{E14B429F-E2DF-4810-9968-EA718FCA8F80}" type="presOf" srcId="{15FD2D61-2247-4059-B07F-2636185FEA44}" destId="{97C92EAF-FDC5-478B-8A5D-99836EF4551F}" srcOrd="0" destOrd="2" presId="urn:microsoft.com/office/officeart/2005/8/layout/process3"/>
    <dgm:cxn modelId="{92A14BA0-48F4-4F91-9A9E-B30213B05B58}" type="presOf" srcId="{B5B4A1EB-A967-4B15-A8CE-66FD57EA539C}" destId="{BD50A4C1-2386-4C26-B33A-B2ADB7F2C7E0}" srcOrd="0" destOrd="0" presId="urn:microsoft.com/office/officeart/2005/8/layout/process3"/>
    <dgm:cxn modelId="{4314EAA8-2D4A-4627-B8CC-CD71EBA6D5D2}" srcId="{DFADB631-60FE-4086-8AF9-1613D8FCBD7A}" destId="{15FD2D61-2247-4059-B07F-2636185FEA44}" srcOrd="2" destOrd="0" parTransId="{00E6C211-DE1E-4B76-910C-9D54355F0E9E}" sibTransId="{24ACCFCC-4CD8-4F35-8F89-144CB9F19249}"/>
    <dgm:cxn modelId="{386498B2-F722-4574-A45D-3E1D0770234D}" srcId="{D0DD1803-1885-4D4D-8B9F-2B64130C1D22}" destId="{64709145-0777-4350-BFEE-7D7663BDA7EF}" srcOrd="2" destOrd="0" parTransId="{FC3E50A5-E08F-400B-A6C2-C9ED34F99E67}" sibTransId="{F12A4C32-B0DF-4743-838F-18271FC93312}"/>
    <dgm:cxn modelId="{83F062BF-8B1A-4E4A-84BB-CD01E1B077E4}" srcId="{DFADB631-60FE-4086-8AF9-1613D8FCBD7A}" destId="{F4071735-5BC8-4E50-B41C-B2AC397DB2E0}" srcOrd="1" destOrd="0" parTransId="{F0C8BA43-63BD-4B9C-9E68-D7E25768DBFB}" sibTransId="{D2B29421-352A-4FF4-8CF1-3144BC5CB343}"/>
    <dgm:cxn modelId="{17CDF6C3-063D-4281-AC50-63096DA83915}" type="presOf" srcId="{F4071735-5BC8-4E50-B41C-B2AC397DB2E0}" destId="{97C92EAF-FDC5-478B-8A5D-99836EF4551F}" srcOrd="0" destOrd="1" presId="urn:microsoft.com/office/officeart/2005/8/layout/process3"/>
    <dgm:cxn modelId="{4143ABC8-62B1-4A92-8D8E-0A84DCC87953}" type="presOf" srcId="{64709145-0777-4350-BFEE-7D7663BDA7EF}" destId="{DDCF46F4-98D6-4CD6-B94C-D0BCE98EE42A}" srcOrd="1" destOrd="0" presId="urn:microsoft.com/office/officeart/2005/8/layout/process3"/>
    <dgm:cxn modelId="{F8E6A0C9-05ED-45B4-998A-D14C30AE8190}" type="presOf" srcId="{B7BACFE6-B226-45BD-A231-F71CDF2A03C2}" destId="{97C92EAF-FDC5-478B-8A5D-99836EF4551F}" srcOrd="0" destOrd="0" presId="urn:microsoft.com/office/officeart/2005/8/layout/process3"/>
    <dgm:cxn modelId="{5E06F1DF-8819-443D-B8F9-C4553740FC0C}" srcId="{64709145-0777-4350-BFEE-7D7663BDA7EF}" destId="{EDC289FB-39B0-4A48-BEE6-9A60AE711C7A}" srcOrd="2" destOrd="0" parTransId="{1E5B40B7-3BC1-40F0-833C-EFBF5574F33F}" sibTransId="{70B49832-FA02-4E85-8B16-35FB47795C9D}"/>
    <dgm:cxn modelId="{AA06EDE0-8FCD-4294-AF12-0ED7965C502C}" type="presOf" srcId="{DFADB631-60FE-4086-8AF9-1613D8FCBD7A}" destId="{A0A6129C-B472-46CE-B4E5-6076BA5E01AF}" srcOrd="1" destOrd="0" presId="urn:microsoft.com/office/officeart/2005/8/layout/process3"/>
    <dgm:cxn modelId="{8CF30AE2-FA62-4737-9465-F2C64477AEC8}" srcId="{64709145-0777-4350-BFEE-7D7663BDA7EF}" destId="{A992C14B-96FD-4484-9EB1-BC23440059DE}" srcOrd="1" destOrd="0" parTransId="{9B95ED1F-6DAE-44D8-9DF2-C23F5EACF053}" sibTransId="{577098E2-0FA4-408B-A210-89D305AE6D01}"/>
    <dgm:cxn modelId="{D6B556ED-F54E-4793-B0EE-DE52B0D79C8C}" type="presOf" srcId="{A992C14B-96FD-4484-9EB1-BC23440059DE}" destId="{947CF3EA-B763-4341-8FE9-FBDEF95FEF81}" srcOrd="0" destOrd="1" presId="urn:microsoft.com/office/officeart/2005/8/layout/process3"/>
    <dgm:cxn modelId="{D9B252F4-6083-4478-979B-988E7764B273}" srcId="{D0DD1803-1885-4D4D-8B9F-2B64130C1D22}" destId="{DFADB631-60FE-4086-8AF9-1613D8FCBD7A}" srcOrd="0" destOrd="0" parTransId="{335DFBEE-A269-44D6-BC84-5ED1427B37CC}" sibTransId="{B5B4A1EB-A967-4B15-A8CE-66FD57EA539C}"/>
    <dgm:cxn modelId="{490E991F-B9A4-411E-B566-6FD92A974603}" type="presParOf" srcId="{5F919891-92CD-49C3-8AC7-649BF68A6337}" destId="{FCB8423A-BE72-4D51-BF3F-899AA74F26A3}" srcOrd="0" destOrd="0" presId="urn:microsoft.com/office/officeart/2005/8/layout/process3"/>
    <dgm:cxn modelId="{9FE4EBC3-BE4D-437C-B457-5B404ABA8E37}" type="presParOf" srcId="{FCB8423A-BE72-4D51-BF3F-899AA74F26A3}" destId="{BA01FB9E-5E0E-4F31-A7B9-2EB756796936}" srcOrd="0" destOrd="0" presId="urn:microsoft.com/office/officeart/2005/8/layout/process3"/>
    <dgm:cxn modelId="{3DB76356-77C4-4928-BF82-EC8FB250324C}" type="presParOf" srcId="{FCB8423A-BE72-4D51-BF3F-899AA74F26A3}" destId="{A0A6129C-B472-46CE-B4E5-6076BA5E01AF}" srcOrd="1" destOrd="0" presId="urn:microsoft.com/office/officeart/2005/8/layout/process3"/>
    <dgm:cxn modelId="{D1218A06-471D-4DC3-8ADD-98B25998AEE7}" type="presParOf" srcId="{FCB8423A-BE72-4D51-BF3F-899AA74F26A3}" destId="{97C92EAF-FDC5-478B-8A5D-99836EF4551F}" srcOrd="2" destOrd="0" presId="urn:microsoft.com/office/officeart/2005/8/layout/process3"/>
    <dgm:cxn modelId="{3EB436A5-1C7B-41BE-8E24-86D4C7E294CE}" type="presParOf" srcId="{5F919891-92CD-49C3-8AC7-649BF68A6337}" destId="{BD50A4C1-2386-4C26-B33A-B2ADB7F2C7E0}" srcOrd="1" destOrd="0" presId="urn:microsoft.com/office/officeart/2005/8/layout/process3"/>
    <dgm:cxn modelId="{A0F73CDC-1118-4291-B53F-F35623076582}" type="presParOf" srcId="{BD50A4C1-2386-4C26-B33A-B2ADB7F2C7E0}" destId="{442E9C26-0ADA-4928-90D8-0608C7C21D34}" srcOrd="0" destOrd="0" presId="urn:microsoft.com/office/officeart/2005/8/layout/process3"/>
    <dgm:cxn modelId="{ED4BE050-9F02-444F-94EB-C53A194FD804}" type="presParOf" srcId="{5F919891-92CD-49C3-8AC7-649BF68A6337}" destId="{804869F6-24A7-409E-A892-40608687A96B}" srcOrd="2" destOrd="0" presId="urn:microsoft.com/office/officeart/2005/8/layout/process3"/>
    <dgm:cxn modelId="{D8410A98-0DC8-4CCA-B572-19D3AD786A84}" type="presParOf" srcId="{804869F6-24A7-409E-A892-40608687A96B}" destId="{D5B1147D-E52C-4859-A3F5-94DEECAD8155}" srcOrd="0" destOrd="0" presId="urn:microsoft.com/office/officeart/2005/8/layout/process3"/>
    <dgm:cxn modelId="{2354C243-AE11-4F6A-BA8C-C26B91C1A1DA}" type="presParOf" srcId="{804869F6-24A7-409E-A892-40608687A96B}" destId="{7F8FEF5E-E009-4923-BF10-4787601371F7}" srcOrd="1" destOrd="0" presId="urn:microsoft.com/office/officeart/2005/8/layout/process3"/>
    <dgm:cxn modelId="{8C1342F0-DF9D-4147-A1B7-BB7890B8D49F}" type="presParOf" srcId="{804869F6-24A7-409E-A892-40608687A96B}" destId="{11200640-18BB-43CF-89BF-37197DDBAF67}" srcOrd="2" destOrd="0" presId="urn:microsoft.com/office/officeart/2005/8/layout/process3"/>
    <dgm:cxn modelId="{427EBEE4-E743-4CB5-AC3E-3C43CDB869BE}" type="presParOf" srcId="{5F919891-92CD-49C3-8AC7-649BF68A6337}" destId="{818182CC-8C2B-4545-8E92-203E5F9ABCA8}" srcOrd="3" destOrd="0" presId="urn:microsoft.com/office/officeart/2005/8/layout/process3"/>
    <dgm:cxn modelId="{68067417-5BEB-45BD-B8F7-B30830B847A2}" type="presParOf" srcId="{818182CC-8C2B-4545-8E92-203E5F9ABCA8}" destId="{664322B4-7DF7-42DC-9E87-33E01DB28672}" srcOrd="0" destOrd="0" presId="urn:microsoft.com/office/officeart/2005/8/layout/process3"/>
    <dgm:cxn modelId="{1E38B14B-9BD3-4F90-9993-2CFD2509D106}" type="presParOf" srcId="{5F919891-92CD-49C3-8AC7-649BF68A6337}" destId="{1BAD0354-DFAD-4FB6-8276-6CE1F140D451}" srcOrd="4" destOrd="0" presId="urn:microsoft.com/office/officeart/2005/8/layout/process3"/>
    <dgm:cxn modelId="{A2B3BF14-AE66-426C-B8AC-4C217AC925B4}" type="presParOf" srcId="{1BAD0354-DFAD-4FB6-8276-6CE1F140D451}" destId="{836A6AEB-C71B-4A00-817F-9177E183C9A7}" srcOrd="0" destOrd="0" presId="urn:microsoft.com/office/officeart/2005/8/layout/process3"/>
    <dgm:cxn modelId="{41BE8B06-2904-4FEA-B047-BA63DAA5129B}" type="presParOf" srcId="{1BAD0354-DFAD-4FB6-8276-6CE1F140D451}" destId="{DDCF46F4-98D6-4CD6-B94C-D0BCE98EE42A}" srcOrd="1" destOrd="0" presId="urn:microsoft.com/office/officeart/2005/8/layout/process3"/>
    <dgm:cxn modelId="{C8AF8642-A232-4814-B999-86D0E009B8E9}" type="presParOf" srcId="{1BAD0354-DFAD-4FB6-8276-6CE1F140D451}" destId="{947CF3EA-B763-4341-8FE9-FBDEF95FEF8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CEFC71-1A02-421E-A290-23CFF0EF57B8}"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da-DK"/>
        </a:p>
      </dgm:t>
    </dgm:pt>
    <dgm:pt modelId="{FEFD24F0-4327-47DC-8050-9EB26F6DC658}">
      <dgm:prSet phldrT="[Tekst]" custT="1"/>
      <dgm:spPr/>
      <dgm:t>
        <a:bodyPr/>
        <a:lstStyle/>
        <a:p>
          <a:r>
            <a:rPr lang="da-DK" sz="1400" dirty="0"/>
            <a:t>Projekt 3</a:t>
          </a:r>
        </a:p>
        <a:p>
          <a:r>
            <a:rPr lang="da-DK" sz="1400" dirty="0"/>
            <a:t>UX/ SoMe</a:t>
          </a:r>
        </a:p>
      </dgm:t>
    </dgm:pt>
    <dgm:pt modelId="{FF1EDEBA-404D-4312-9ADD-662E3AB09EE2}" type="parTrans" cxnId="{1B8A3A3F-94F5-4C7A-A10D-56306FA117F1}">
      <dgm:prSet/>
      <dgm:spPr/>
      <dgm:t>
        <a:bodyPr/>
        <a:lstStyle/>
        <a:p>
          <a:endParaRPr lang="da-DK" sz="1400"/>
        </a:p>
      </dgm:t>
    </dgm:pt>
    <dgm:pt modelId="{28F85E3F-E343-4B8E-A40C-3151C9B3BDFE}" type="sibTrans" cxnId="{1B8A3A3F-94F5-4C7A-A10D-56306FA117F1}">
      <dgm:prSet custT="1"/>
      <dgm:spPr/>
      <dgm:t>
        <a:bodyPr/>
        <a:lstStyle/>
        <a:p>
          <a:endParaRPr lang="da-DK" sz="1400"/>
        </a:p>
      </dgm:t>
    </dgm:pt>
    <dgm:pt modelId="{B805B49E-01A8-41C6-ADBA-A6E66DFDCA31}">
      <dgm:prSet phldrT="[Tekst]" custT="1"/>
      <dgm:spPr/>
      <dgm:t>
        <a:bodyPr/>
        <a:lstStyle/>
        <a:p>
          <a:r>
            <a:rPr lang="da-DK" sz="1400" dirty="0"/>
            <a:t>Interactive </a:t>
          </a:r>
          <a:r>
            <a:rPr lang="da-DK" sz="1400" dirty="0" err="1"/>
            <a:t>user</a:t>
          </a:r>
          <a:r>
            <a:rPr lang="da-DK" sz="1400" dirty="0"/>
            <a:t> </a:t>
          </a:r>
          <a:r>
            <a:rPr lang="da-DK" sz="1400" dirty="0" err="1"/>
            <a:t>experience</a:t>
          </a:r>
          <a:endParaRPr lang="da-DK" sz="1400" dirty="0"/>
        </a:p>
      </dgm:t>
    </dgm:pt>
    <dgm:pt modelId="{15B75C77-9CCE-42D1-8580-66F2A8EFE700}" type="parTrans" cxnId="{90A1A6D8-34AC-4C4C-B375-01FFB9191812}">
      <dgm:prSet/>
      <dgm:spPr/>
      <dgm:t>
        <a:bodyPr/>
        <a:lstStyle/>
        <a:p>
          <a:endParaRPr lang="da-DK" sz="1400"/>
        </a:p>
      </dgm:t>
    </dgm:pt>
    <dgm:pt modelId="{40965351-F673-4C95-BFC0-3DAF4BD02C0E}" type="sibTrans" cxnId="{90A1A6D8-34AC-4C4C-B375-01FFB9191812}">
      <dgm:prSet/>
      <dgm:spPr/>
      <dgm:t>
        <a:bodyPr/>
        <a:lstStyle/>
        <a:p>
          <a:endParaRPr lang="da-DK" sz="1400"/>
        </a:p>
      </dgm:t>
    </dgm:pt>
    <dgm:pt modelId="{85073A3B-DA74-49D4-B333-BA183C1A4F79}">
      <dgm:prSet phldrT="[Tekst]" custT="1"/>
      <dgm:spPr/>
      <dgm:t>
        <a:bodyPr/>
        <a:lstStyle/>
        <a:p>
          <a:r>
            <a:rPr lang="da-DK" sz="1400" dirty="0"/>
            <a:t>Projekt 4</a:t>
          </a:r>
        </a:p>
        <a:p>
          <a:r>
            <a:rPr lang="da-DK" sz="1400" dirty="0"/>
            <a:t>Individuel Specialisering</a:t>
          </a:r>
        </a:p>
      </dgm:t>
    </dgm:pt>
    <dgm:pt modelId="{11410C9F-73EC-49B0-8C67-7AFA0A76AEC0}" type="parTrans" cxnId="{B98CC5C9-8ACA-48ED-B283-4A23B05117B6}">
      <dgm:prSet/>
      <dgm:spPr/>
      <dgm:t>
        <a:bodyPr/>
        <a:lstStyle/>
        <a:p>
          <a:endParaRPr lang="da-DK" sz="1400"/>
        </a:p>
      </dgm:t>
    </dgm:pt>
    <dgm:pt modelId="{6D788EE4-AEB4-465A-B9CD-EB5B51365740}" type="sibTrans" cxnId="{B98CC5C9-8ACA-48ED-B283-4A23B05117B6}">
      <dgm:prSet/>
      <dgm:spPr/>
      <dgm:t>
        <a:bodyPr/>
        <a:lstStyle/>
        <a:p>
          <a:endParaRPr lang="da-DK" sz="1400"/>
        </a:p>
      </dgm:t>
    </dgm:pt>
    <dgm:pt modelId="{5D288523-85BD-4EBD-9731-3D8349738389}">
      <dgm:prSet phldrT="[Tekst]" custT="1"/>
      <dgm:spPr/>
      <dgm:t>
        <a:bodyPr/>
        <a:lstStyle/>
        <a:p>
          <a:r>
            <a:rPr lang="da-DK" sz="1400" dirty="0"/>
            <a:t>Research</a:t>
          </a:r>
        </a:p>
      </dgm:t>
    </dgm:pt>
    <dgm:pt modelId="{EF678574-5A93-40AA-BB54-1178AEC42A1F}" type="parTrans" cxnId="{5D4D3A0A-719D-4AB0-A260-522BFA317799}">
      <dgm:prSet/>
      <dgm:spPr/>
      <dgm:t>
        <a:bodyPr/>
        <a:lstStyle/>
        <a:p>
          <a:endParaRPr lang="da-DK" sz="1400"/>
        </a:p>
      </dgm:t>
    </dgm:pt>
    <dgm:pt modelId="{AC887DDB-187A-4214-A6D0-AFC5220005A6}" type="sibTrans" cxnId="{5D4D3A0A-719D-4AB0-A260-522BFA317799}">
      <dgm:prSet/>
      <dgm:spPr/>
      <dgm:t>
        <a:bodyPr/>
        <a:lstStyle/>
        <a:p>
          <a:endParaRPr lang="da-DK" sz="1400"/>
        </a:p>
      </dgm:t>
    </dgm:pt>
    <dgm:pt modelId="{F6E44860-C472-4A81-AF70-73DCDD48B3D9}">
      <dgm:prSet phldrT="[Tekst]" custT="1"/>
      <dgm:spPr/>
      <dgm:t>
        <a:bodyPr/>
        <a:lstStyle/>
        <a:p>
          <a:r>
            <a:rPr lang="da-DK" sz="1400" dirty="0"/>
            <a:t>Visual </a:t>
          </a:r>
          <a:r>
            <a:rPr lang="da-DK" sz="1400" dirty="0" err="1"/>
            <a:t>communication</a:t>
          </a:r>
          <a:endParaRPr lang="da-DK" sz="1400" dirty="0"/>
        </a:p>
      </dgm:t>
    </dgm:pt>
    <dgm:pt modelId="{207DA6DE-D867-4CA2-A9B5-F52BEB1DF533}" type="parTrans" cxnId="{351626F0-2641-4C9A-93DA-E34E717B2072}">
      <dgm:prSet/>
      <dgm:spPr/>
      <dgm:t>
        <a:bodyPr/>
        <a:lstStyle/>
        <a:p>
          <a:endParaRPr lang="da-DK" sz="1400"/>
        </a:p>
      </dgm:t>
    </dgm:pt>
    <dgm:pt modelId="{2417446C-AC27-4A68-B86B-7071964007EA}" type="sibTrans" cxnId="{351626F0-2641-4C9A-93DA-E34E717B2072}">
      <dgm:prSet/>
      <dgm:spPr/>
      <dgm:t>
        <a:bodyPr/>
        <a:lstStyle/>
        <a:p>
          <a:endParaRPr lang="da-DK" sz="1400"/>
        </a:p>
      </dgm:t>
    </dgm:pt>
    <dgm:pt modelId="{BCDC2D97-26A2-4A8A-997E-5E603CF32C59}">
      <dgm:prSet phldrT="[Tekst]" custT="1"/>
      <dgm:spPr/>
      <dgm:t>
        <a:bodyPr/>
        <a:lstStyle/>
        <a:p>
          <a:r>
            <a:rPr lang="da-DK" sz="1400" dirty="0" err="1"/>
            <a:t>Scrum</a:t>
          </a:r>
          <a:endParaRPr lang="da-DK" sz="1400" dirty="0"/>
        </a:p>
      </dgm:t>
    </dgm:pt>
    <dgm:pt modelId="{29EF749E-F19D-4DD6-8627-1963ED479349}" type="parTrans" cxnId="{F948A8E8-2788-4E3C-9F46-1C5BBC39B0FF}">
      <dgm:prSet/>
      <dgm:spPr/>
      <dgm:t>
        <a:bodyPr/>
        <a:lstStyle/>
        <a:p>
          <a:endParaRPr lang="da-DK" sz="1400"/>
        </a:p>
      </dgm:t>
    </dgm:pt>
    <dgm:pt modelId="{B2156496-D9D8-4C85-BE77-8C44C016607F}" type="sibTrans" cxnId="{F948A8E8-2788-4E3C-9F46-1C5BBC39B0FF}">
      <dgm:prSet/>
      <dgm:spPr/>
      <dgm:t>
        <a:bodyPr/>
        <a:lstStyle/>
        <a:p>
          <a:endParaRPr lang="da-DK" sz="1400"/>
        </a:p>
      </dgm:t>
    </dgm:pt>
    <dgm:pt modelId="{46B78CD6-4587-4299-B6C9-F4E4A04C72BA}">
      <dgm:prSet phldrT="[Tekst]" custT="1"/>
      <dgm:spPr/>
      <dgm:t>
        <a:bodyPr/>
        <a:lstStyle/>
        <a:p>
          <a:endParaRPr lang="da-DK" sz="1400" dirty="0"/>
        </a:p>
      </dgm:t>
    </dgm:pt>
    <dgm:pt modelId="{2ADA8A4D-0B57-42D1-81CF-4BA1EC00434B}" type="parTrans" cxnId="{D0042334-02D5-478B-B1C4-4497628F8B96}">
      <dgm:prSet/>
      <dgm:spPr/>
      <dgm:t>
        <a:bodyPr/>
        <a:lstStyle/>
        <a:p>
          <a:endParaRPr lang="da-DK" sz="1400"/>
        </a:p>
      </dgm:t>
    </dgm:pt>
    <dgm:pt modelId="{E611568C-FF22-40D8-9320-3FE51DABE8EF}" type="sibTrans" cxnId="{D0042334-02D5-478B-B1C4-4497628F8B96}">
      <dgm:prSet/>
      <dgm:spPr/>
      <dgm:t>
        <a:bodyPr/>
        <a:lstStyle/>
        <a:p>
          <a:endParaRPr lang="da-DK" sz="1400"/>
        </a:p>
      </dgm:t>
    </dgm:pt>
    <dgm:pt modelId="{D25C7672-567F-427A-833C-9177B093A229}">
      <dgm:prSet custT="1"/>
      <dgm:spPr/>
      <dgm:t>
        <a:bodyPr/>
        <a:lstStyle/>
        <a:p>
          <a:r>
            <a:rPr lang="da-DK" sz="1400" dirty="0"/>
            <a:t>At lære selv</a:t>
          </a:r>
        </a:p>
      </dgm:t>
    </dgm:pt>
    <dgm:pt modelId="{7AFA73AB-BA6D-4B08-9386-67306FB77B56}" type="parTrans" cxnId="{AF141856-C083-4F42-AE3C-D601E960939B}">
      <dgm:prSet/>
      <dgm:spPr/>
      <dgm:t>
        <a:bodyPr/>
        <a:lstStyle/>
        <a:p>
          <a:endParaRPr lang="da-DK"/>
        </a:p>
      </dgm:t>
    </dgm:pt>
    <dgm:pt modelId="{16B7E276-C08C-4AFD-9D0E-E3D90604F3BA}" type="sibTrans" cxnId="{AF141856-C083-4F42-AE3C-D601E960939B}">
      <dgm:prSet/>
      <dgm:spPr/>
      <dgm:t>
        <a:bodyPr/>
        <a:lstStyle/>
        <a:p>
          <a:endParaRPr lang="da-DK"/>
        </a:p>
      </dgm:t>
    </dgm:pt>
    <dgm:pt modelId="{D930D2BB-9285-4CFB-A302-EC1FF8B8E72F}">
      <dgm:prSet custT="1"/>
      <dgm:spPr/>
      <dgm:t>
        <a:bodyPr/>
        <a:lstStyle/>
        <a:p>
          <a:r>
            <a:rPr lang="da-DK" sz="1400" dirty="0"/>
            <a:t>præsentation</a:t>
          </a:r>
        </a:p>
      </dgm:t>
    </dgm:pt>
    <dgm:pt modelId="{BFF05805-1D2B-434A-A880-747496FF7E74}" type="parTrans" cxnId="{63302171-5463-48D6-91E4-6C813CA6AECF}">
      <dgm:prSet/>
      <dgm:spPr/>
      <dgm:t>
        <a:bodyPr/>
        <a:lstStyle/>
        <a:p>
          <a:endParaRPr lang="da-DK"/>
        </a:p>
      </dgm:t>
    </dgm:pt>
    <dgm:pt modelId="{87E1AFA4-3241-4124-A987-5AB2ECE7D6F5}" type="sibTrans" cxnId="{63302171-5463-48D6-91E4-6C813CA6AECF}">
      <dgm:prSet/>
      <dgm:spPr/>
      <dgm:t>
        <a:bodyPr/>
        <a:lstStyle/>
        <a:p>
          <a:endParaRPr lang="da-DK"/>
        </a:p>
      </dgm:t>
    </dgm:pt>
    <dgm:pt modelId="{66256EB7-B01C-4494-BBA0-6ABF21F9C913}">
      <dgm:prSet phldrT="[Tekst]" custT="1"/>
      <dgm:spPr/>
      <dgm:t>
        <a:bodyPr/>
        <a:lstStyle/>
        <a:p>
          <a:r>
            <a:rPr lang="da-DK" sz="1400" dirty="0"/>
            <a:t>SoMe </a:t>
          </a:r>
          <a:r>
            <a:rPr lang="da-DK" sz="1400" dirty="0" err="1"/>
            <a:t>strategy</a:t>
          </a:r>
          <a:r>
            <a:rPr lang="da-DK" sz="1400" dirty="0"/>
            <a:t>, </a:t>
          </a:r>
          <a:r>
            <a:rPr lang="da-DK" sz="1400" dirty="0" err="1"/>
            <a:t>planning</a:t>
          </a:r>
          <a:r>
            <a:rPr lang="da-DK" sz="1400" dirty="0"/>
            <a:t>, Indhold</a:t>
          </a:r>
        </a:p>
      </dgm:t>
    </dgm:pt>
    <dgm:pt modelId="{F34E1A34-CA1F-4FB7-93DD-8E23AB8A1D2E}" type="parTrans" cxnId="{7EB24269-6C84-49DB-A406-EEC7BAEC2CF7}">
      <dgm:prSet/>
      <dgm:spPr/>
      <dgm:t>
        <a:bodyPr/>
        <a:lstStyle/>
        <a:p>
          <a:endParaRPr lang="da-DK"/>
        </a:p>
      </dgm:t>
    </dgm:pt>
    <dgm:pt modelId="{5FB926D9-D704-4AD5-913D-CF15CF09C517}" type="sibTrans" cxnId="{7EB24269-6C84-49DB-A406-EEC7BAEC2CF7}">
      <dgm:prSet/>
      <dgm:spPr/>
      <dgm:t>
        <a:bodyPr/>
        <a:lstStyle/>
        <a:p>
          <a:endParaRPr lang="da-DK"/>
        </a:p>
      </dgm:t>
    </dgm:pt>
    <dgm:pt modelId="{E8E393F1-8BC9-496B-9DFF-EF0E0F9EFAEC}" type="pres">
      <dgm:prSet presAssocID="{2BCEFC71-1A02-421E-A290-23CFF0EF57B8}" presName="linearFlow" presStyleCnt="0">
        <dgm:presLayoutVars>
          <dgm:dir/>
          <dgm:animLvl val="lvl"/>
          <dgm:resizeHandles val="exact"/>
        </dgm:presLayoutVars>
      </dgm:prSet>
      <dgm:spPr/>
    </dgm:pt>
    <dgm:pt modelId="{2E4F54F5-A4E2-4A64-A119-44E8029BBCD3}" type="pres">
      <dgm:prSet presAssocID="{FEFD24F0-4327-47DC-8050-9EB26F6DC658}" presName="composite" presStyleCnt="0"/>
      <dgm:spPr/>
    </dgm:pt>
    <dgm:pt modelId="{961DEF65-E57C-4A85-A4D3-903407562D29}" type="pres">
      <dgm:prSet presAssocID="{FEFD24F0-4327-47DC-8050-9EB26F6DC658}" presName="parTx" presStyleLbl="node1" presStyleIdx="0" presStyleCnt="2">
        <dgm:presLayoutVars>
          <dgm:chMax val="0"/>
          <dgm:chPref val="0"/>
          <dgm:bulletEnabled val="1"/>
        </dgm:presLayoutVars>
      </dgm:prSet>
      <dgm:spPr/>
    </dgm:pt>
    <dgm:pt modelId="{F3F14347-16B0-4133-AA52-AABF70982997}" type="pres">
      <dgm:prSet presAssocID="{FEFD24F0-4327-47DC-8050-9EB26F6DC658}" presName="parSh" presStyleLbl="node1" presStyleIdx="0" presStyleCnt="2"/>
      <dgm:spPr/>
    </dgm:pt>
    <dgm:pt modelId="{74409C97-4756-4F87-9648-B230C4428760}" type="pres">
      <dgm:prSet presAssocID="{FEFD24F0-4327-47DC-8050-9EB26F6DC658}" presName="desTx" presStyleLbl="fgAcc1" presStyleIdx="0" presStyleCnt="2" custScaleX="147906" custScaleY="98878">
        <dgm:presLayoutVars>
          <dgm:bulletEnabled val="1"/>
        </dgm:presLayoutVars>
      </dgm:prSet>
      <dgm:spPr/>
    </dgm:pt>
    <dgm:pt modelId="{C2D457C0-D1E9-4DC9-A014-368B8C586E17}" type="pres">
      <dgm:prSet presAssocID="{28F85E3F-E343-4B8E-A40C-3151C9B3BDFE}" presName="sibTrans" presStyleLbl="sibTrans2D1" presStyleIdx="0" presStyleCnt="1"/>
      <dgm:spPr/>
    </dgm:pt>
    <dgm:pt modelId="{3DB61808-F63D-4648-AE90-70DAA79E969B}" type="pres">
      <dgm:prSet presAssocID="{28F85E3F-E343-4B8E-A40C-3151C9B3BDFE}" presName="connTx" presStyleLbl="sibTrans2D1" presStyleIdx="0" presStyleCnt="1"/>
      <dgm:spPr/>
    </dgm:pt>
    <dgm:pt modelId="{5844B6D4-EE99-463E-AC64-FDC0A6A6FA9D}" type="pres">
      <dgm:prSet presAssocID="{85073A3B-DA74-49D4-B333-BA183C1A4F79}" presName="composite" presStyleCnt="0"/>
      <dgm:spPr/>
    </dgm:pt>
    <dgm:pt modelId="{5633BC14-6F50-4457-8B82-D2E44884EC69}" type="pres">
      <dgm:prSet presAssocID="{85073A3B-DA74-49D4-B333-BA183C1A4F79}" presName="parTx" presStyleLbl="node1" presStyleIdx="0" presStyleCnt="2">
        <dgm:presLayoutVars>
          <dgm:chMax val="0"/>
          <dgm:chPref val="0"/>
          <dgm:bulletEnabled val="1"/>
        </dgm:presLayoutVars>
      </dgm:prSet>
      <dgm:spPr/>
    </dgm:pt>
    <dgm:pt modelId="{3CC8E6E2-BF65-480E-8310-12CAF843437A}" type="pres">
      <dgm:prSet presAssocID="{85073A3B-DA74-49D4-B333-BA183C1A4F79}" presName="parSh" presStyleLbl="node1" presStyleIdx="1" presStyleCnt="2"/>
      <dgm:spPr/>
    </dgm:pt>
    <dgm:pt modelId="{6FB0BC6C-0ED0-4441-A901-D998CAC1594F}" type="pres">
      <dgm:prSet presAssocID="{85073A3B-DA74-49D4-B333-BA183C1A4F79}" presName="desTx" presStyleLbl="fgAcc1" presStyleIdx="1" presStyleCnt="2" custScaleX="131386">
        <dgm:presLayoutVars>
          <dgm:bulletEnabled val="1"/>
        </dgm:presLayoutVars>
      </dgm:prSet>
      <dgm:spPr/>
    </dgm:pt>
  </dgm:ptLst>
  <dgm:cxnLst>
    <dgm:cxn modelId="{C75A7707-77D6-4E5D-99C7-226CE31C5668}" type="presOf" srcId="{85073A3B-DA74-49D4-B333-BA183C1A4F79}" destId="{3CC8E6E2-BF65-480E-8310-12CAF843437A}" srcOrd="1" destOrd="0" presId="urn:microsoft.com/office/officeart/2005/8/layout/process3"/>
    <dgm:cxn modelId="{5D4D3A0A-719D-4AB0-A260-522BFA317799}" srcId="{85073A3B-DA74-49D4-B333-BA183C1A4F79}" destId="{5D288523-85BD-4EBD-9731-3D8349738389}" srcOrd="0" destOrd="0" parTransId="{EF678574-5A93-40AA-BB54-1178AEC42A1F}" sibTransId="{AC887DDB-187A-4214-A6D0-AFC5220005A6}"/>
    <dgm:cxn modelId="{0718471E-CDC4-4048-AA6F-897057F5B3C5}" type="presOf" srcId="{B805B49E-01A8-41C6-ADBA-A6E66DFDCA31}" destId="{74409C97-4756-4F87-9648-B230C4428760}" srcOrd="0" destOrd="0" presId="urn:microsoft.com/office/officeart/2005/8/layout/process3"/>
    <dgm:cxn modelId="{AC92ED31-4361-484C-A2A6-F108C96064C9}" type="presOf" srcId="{D930D2BB-9285-4CFB-A302-EC1FF8B8E72F}" destId="{6FB0BC6C-0ED0-4441-A901-D998CAC1594F}" srcOrd="0" destOrd="2" presId="urn:microsoft.com/office/officeart/2005/8/layout/process3"/>
    <dgm:cxn modelId="{D0042334-02D5-478B-B1C4-4497628F8B96}" srcId="{85073A3B-DA74-49D4-B333-BA183C1A4F79}" destId="{46B78CD6-4587-4299-B6C9-F4E4A04C72BA}" srcOrd="3" destOrd="0" parTransId="{2ADA8A4D-0B57-42D1-81CF-4BA1EC00434B}" sibTransId="{E611568C-FF22-40D8-9320-3FE51DABE8EF}"/>
    <dgm:cxn modelId="{925A1B37-85C9-4C67-B41A-E31C9128FAD3}" type="presOf" srcId="{D25C7672-567F-427A-833C-9177B093A229}" destId="{6FB0BC6C-0ED0-4441-A901-D998CAC1594F}" srcOrd="0" destOrd="1" presId="urn:microsoft.com/office/officeart/2005/8/layout/process3"/>
    <dgm:cxn modelId="{1B8A3A3F-94F5-4C7A-A10D-56306FA117F1}" srcId="{2BCEFC71-1A02-421E-A290-23CFF0EF57B8}" destId="{FEFD24F0-4327-47DC-8050-9EB26F6DC658}" srcOrd="0" destOrd="0" parTransId="{FF1EDEBA-404D-4312-9ADD-662E3AB09EE2}" sibTransId="{28F85E3F-E343-4B8E-A40C-3151C9B3BDFE}"/>
    <dgm:cxn modelId="{603CE245-1E09-4A03-B39F-59941C8970CA}" type="presOf" srcId="{FEFD24F0-4327-47DC-8050-9EB26F6DC658}" destId="{961DEF65-E57C-4A85-A4D3-903407562D29}" srcOrd="0" destOrd="0" presId="urn:microsoft.com/office/officeart/2005/8/layout/process3"/>
    <dgm:cxn modelId="{0C94A667-BA1E-4478-A083-E33FF6F3A725}" type="presOf" srcId="{FEFD24F0-4327-47DC-8050-9EB26F6DC658}" destId="{F3F14347-16B0-4133-AA52-AABF70982997}" srcOrd="1" destOrd="0" presId="urn:microsoft.com/office/officeart/2005/8/layout/process3"/>
    <dgm:cxn modelId="{7EB24269-6C84-49DB-A406-EEC7BAEC2CF7}" srcId="{FEFD24F0-4327-47DC-8050-9EB26F6DC658}" destId="{66256EB7-B01C-4494-BBA0-6ABF21F9C913}" srcOrd="3" destOrd="0" parTransId="{F34E1A34-CA1F-4FB7-93DD-8E23AB8A1D2E}" sibTransId="{5FB926D9-D704-4AD5-913D-CF15CF09C517}"/>
    <dgm:cxn modelId="{63302171-5463-48D6-91E4-6C813CA6AECF}" srcId="{85073A3B-DA74-49D4-B333-BA183C1A4F79}" destId="{D930D2BB-9285-4CFB-A302-EC1FF8B8E72F}" srcOrd="2" destOrd="0" parTransId="{BFF05805-1D2B-434A-A880-747496FF7E74}" sibTransId="{87E1AFA4-3241-4124-A987-5AB2ECE7D6F5}"/>
    <dgm:cxn modelId="{8ED5C975-5B71-40F9-A2F0-A8034040A20B}" type="presOf" srcId="{66256EB7-B01C-4494-BBA0-6ABF21F9C913}" destId="{74409C97-4756-4F87-9648-B230C4428760}" srcOrd="0" destOrd="3" presId="urn:microsoft.com/office/officeart/2005/8/layout/process3"/>
    <dgm:cxn modelId="{AF141856-C083-4F42-AE3C-D601E960939B}" srcId="{85073A3B-DA74-49D4-B333-BA183C1A4F79}" destId="{D25C7672-567F-427A-833C-9177B093A229}" srcOrd="1" destOrd="0" parTransId="{7AFA73AB-BA6D-4B08-9386-67306FB77B56}" sibTransId="{16B7E276-C08C-4AFD-9D0E-E3D90604F3BA}"/>
    <dgm:cxn modelId="{9635987A-A741-4837-9D75-4048A5973C37}" type="presOf" srcId="{28F85E3F-E343-4B8E-A40C-3151C9B3BDFE}" destId="{3DB61808-F63D-4648-AE90-70DAA79E969B}" srcOrd="1" destOrd="0" presId="urn:microsoft.com/office/officeart/2005/8/layout/process3"/>
    <dgm:cxn modelId="{9938FB83-4EA0-4303-AD5B-F14C1A17F723}" type="presOf" srcId="{F6E44860-C472-4A81-AF70-73DCDD48B3D9}" destId="{74409C97-4756-4F87-9648-B230C4428760}" srcOrd="0" destOrd="1" presId="urn:microsoft.com/office/officeart/2005/8/layout/process3"/>
    <dgm:cxn modelId="{436A298F-6BF2-42D9-8249-F5882ED20299}" type="presOf" srcId="{5D288523-85BD-4EBD-9731-3D8349738389}" destId="{6FB0BC6C-0ED0-4441-A901-D998CAC1594F}" srcOrd="0" destOrd="0" presId="urn:microsoft.com/office/officeart/2005/8/layout/process3"/>
    <dgm:cxn modelId="{A849E4AF-AD61-4DF4-818C-305A9683573A}" type="presOf" srcId="{BCDC2D97-26A2-4A8A-997E-5E603CF32C59}" destId="{74409C97-4756-4F87-9648-B230C4428760}" srcOrd="0" destOrd="2" presId="urn:microsoft.com/office/officeart/2005/8/layout/process3"/>
    <dgm:cxn modelId="{B223A9C8-0674-4C6F-9CC6-397EE5FC3F99}" type="presOf" srcId="{46B78CD6-4587-4299-B6C9-F4E4A04C72BA}" destId="{6FB0BC6C-0ED0-4441-A901-D998CAC1594F}" srcOrd="0" destOrd="3" presId="urn:microsoft.com/office/officeart/2005/8/layout/process3"/>
    <dgm:cxn modelId="{B98CC5C9-8ACA-48ED-B283-4A23B05117B6}" srcId="{2BCEFC71-1A02-421E-A290-23CFF0EF57B8}" destId="{85073A3B-DA74-49D4-B333-BA183C1A4F79}" srcOrd="1" destOrd="0" parTransId="{11410C9F-73EC-49B0-8C67-7AFA0A76AEC0}" sibTransId="{6D788EE4-AEB4-465A-B9CD-EB5B51365740}"/>
    <dgm:cxn modelId="{A6305FD3-905C-45A9-B2A0-0C8C6C14B752}" type="presOf" srcId="{2BCEFC71-1A02-421E-A290-23CFF0EF57B8}" destId="{E8E393F1-8BC9-496B-9DFF-EF0E0F9EFAEC}" srcOrd="0" destOrd="0" presId="urn:microsoft.com/office/officeart/2005/8/layout/process3"/>
    <dgm:cxn modelId="{598481D3-EFF6-4327-9C8F-D9E89D41D902}" type="presOf" srcId="{28F85E3F-E343-4B8E-A40C-3151C9B3BDFE}" destId="{C2D457C0-D1E9-4DC9-A014-368B8C586E17}" srcOrd="0" destOrd="0" presId="urn:microsoft.com/office/officeart/2005/8/layout/process3"/>
    <dgm:cxn modelId="{90A1A6D8-34AC-4C4C-B375-01FFB9191812}" srcId="{FEFD24F0-4327-47DC-8050-9EB26F6DC658}" destId="{B805B49E-01A8-41C6-ADBA-A6E66DFDCA31}" srcOrd="0" destOrd="0" parTransId="{15B75C77-9CCE-42D1-8580-66F2A8EFE700}" sibTransId="{40965351-F673-4C95-BFC0-3DAF4BD02C0E}"/>
    <dgm:cxn modelId="{63D9F9DA-97A3-4CE1-8F22-330DBE682D23}" type="presOf" srcId="{85073A3B-DA74-49D4-B333-BA183C1A4F79}" destId="{5633BC14-6F50-4457-8B82-D2E44884EC69}" srcOrd="0" destOrd="0" presId="urn:microsoft.com/office/officeart/2005/8/layout/process3"/>
    <dgm:cxn modelId="{F948A8E8-2788-4E3C-9F46-1C5BBC39B0FF}" srcId="{FEFD24F0-4327-47DC-8050-9EB26F6DC658}" destId="{BCDC2D97-26A2-4A8A-997E-5E603CF32C59}" srcOrd="2" destOrd="0" parTransId="{29EF749E-F19D-4DD6-8627-1963ED479349}" sibTransId="{B2156496-D9D8-4C85-BE77-8C44C016607F}"/>
    <dgm:cxn modelId="{351626F0-2641-4C9A-93DA-E34E717B2072}" srcId="{FEFD24F0-4327-47DC-8050-9EB26F6DC658}" destId="{F6E44860-C472-4A81-AF70-73DCDD48B3D9}" srcOrd="1" destOrd="0" parTransId="{207DA6DE-D867-4CA2-A9B5-F52BEB1DF533}" sibTransId="{2417446C-AC27-4A68-B86B-7071964007EA}"/>
    <dgm:cxn modelId="{02012EC0-C6A9-49A2-91A8-3112CB591ACD}" type="presParOf" srcId="{E8E393F1-8BC9-496B-9DFF-EF0E0F9EFAEC}" destId="{2E4F54F5-A4E2-4A64-A119-44E8029BBCD3}" srcOrd="0" destOrd="0" presId="urn:microsoft.com/office/officeart/2005/8/layout/process3"/>
    <dgm:cxn modelId="{0BEF6405-F7AA-4B5B-B698-B7D45A1DC553}" type="presParOf" srcId="{2E4F54F5-A4E2-4A64-A119-44E8029BBCD3}" destId="{961DEF65-E57C-4A85-A4D3-903407562D29}" srcOrd="0" destOrd="0" presId="urn:microsoft.com/office/officeart/2005/8/layout/process3"/>
    <dgm:cxn modelId="{44C78A5B-1254-4991-A207-1A0206A15180}" type="presParOf" srcId="{2E4F54F5-A4E2-4A64-A119-44E8029BBCD3}" destId="{F3F14347-16B0-4133-AA52-AABF70982997}" srcOrd="1" destOrd="0" presId="urn:microsoft.com/office/officeart/2005/8/layout/process3"/>
    <dgm:cxn modelId="{74C2B28C-08AD-40E4-8E20-9394EA836176}" type="presParOf" srcId="{2E4F54F5-A4E2-4A64-A119-44E8029BBCD3}" destId="{74409C97-4756-4F87-9648-B230C4428760}" srcOrd="2" destOrd="0" presId="urn:microsoft.com/office/officeart/2005/8/layout/process3"/>
    <dgm:cxn modelId="{F997F94D-E7B6-412F-B53C-F85ADBC22670}" type="presParOf" srcId="{E8E393F1-8BC9-496B-9DFF-EF0E0F9EFAEC}" destId="{C2D457C0-D1E9-4DC9-A014-368B8C586E17}" srcOrd="1" destOrd="0" presId="urn:microsoft.com/office/officeart/2005/8/layout/process3"/>
    <dgm:cxn modelId="{F123DC44-19F5-4FA0-87EB-4D9299D4A332}" type="presParOf" srcId="{C2D457C0-D1E9-4DC9-A014-368B8C586E17}" destId="{3DB61808-F63D-4648-AE90-70DAA79E969B}" srcOrd="0" destOrd="0" presId="urn:microsoft.com/office/officeart/2005/8/layout/process3"/>
    <dgm:cxn modelId="{8EBC5688-9547-48DE-BBBB-78C94112E7B5}" type="presParOf" srcId="{E8E393F1-8BC9-496B-9DFF-EF0E0F9EFAEC}" destId="{5844B6D4-EE99-463E-AC64-FDC0A6A6FA9D}" srcOrd="2" destOrd="0" presId="urn:microsoft.com/office/officeart/2005/8/layout/process3"/>
    <dgm:cxn modelId="{E8C73C81-D577-414F-BFA1-0479C74590E7}" type="presParOf" srcId="{5844B6D4-EE99-463E-AC64-FDC0A6A6FA9D}" destId="{5633BC14-6F50-4457-8B82-D2E44884EC69}" srcOrd="0" destOrd="0" presId="urn:microsoft.com/office/officeart/2005/8/layout/process3"/>
    <dgm:cxn modelId="{14CD9A6A-CBFC-482A-A722-01ED0F8A2090}" type="presParOf" srcId="{5844B6D4-EE99-463E-AC64-FDC0A6A6FA9D}" destId="{3CC8E6E2-BF65-480E-8310-12CAF843437A}" srcOrd="1" destOrd="0" presId="urn:microsoft.com/office/officeart/2005/8/layout/process3"/>
    <dgm:cxn modelId="{74A1F146-FCD3-4DB3-8AFE-B82204917886}" type="presParOf" srcId="{5844B6D4-EE99-463E-AC64-FDC0A6A6FA9D}" destId="{6FB0BC6C-0ED0-4441-A901-D998CAC1594F}" srcOrd="2" destOrd="0" presId="urn:microsoft.com/office/officeart/2005/8/layout/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6129C-B472-46CE-B4E5-6076BA5E01AF}">
      <dsp:nvSpPr>
        <dsp:cNvPr id="0" name=""/>
        <dsp:cNvSpPr/>
      </dsp:nvSpPr>
      <dsp:spPr>
        <a:xfrm>
          <a:off x="3031" y="1375347"/>
          <a:ext cx="1378565" cy="703066"/>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da-DK" sz="1100" kern="1200" dirty="0"/>
            <a:t>Intro</a:t>
          </a:r>
        </a:p>
      </dsp:txBody>
      <dsp:txXfrm>
        <a:off x="3031" y="1375347"/>
        <a:ext cx="1378565" cy="468711"/>
      </dsp:txXfrm>
    </dsp:sp>
    <dsp:sp modelId="{97C92EAF-FDC5-478B-8A5D-99836EF4551F}">
      <dsp:nvSpPr>
        <dsp:cNvPr id="0" name=""/>
        <dsp:cNvSpPr/>
      </dsp:nvSpPr>
      <dsp:spPr>
        <a:xfrm>
          <a:off x="285388" y="1844058"/>
          <a:ext cx="1378565" cy="844593"/>
        </a:xfrm>
        <a:prstGeom prst="roundRect">
          <a:avLst>
            <a:gd name="adj" fmla="val 10000"/>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da-DK" sz="1100" kern="1200" dirty="0"/>
            <a:t>Hej!</a:t>
          </a:r>
        </a:p>
        <a:p>
          <a:pPr marL="57150" lvl="1" indent="-57150" algn="l" defTabSz="488950">
            <a:lnSpc>
              <a:spcPct val="90000"/>
            </a:lnSpc>
            <a:spcBef>
              <a:spcPct val="0"/>
            </a:spcBef>
            <a:spcAft>
              <a:spcPct val="15000"/>
            </a:spcAft>
            <a:buChar char="•"/>
          </a:pPr>
          <a:r>
            <a:rPr lang="da-DK" sz="1100" kern="1200" dirty="0"/>
            <a:t>Scratch</a:t>
          </a:r>
        </a:p>
        <a:p>
          <a:pPr marL="57150" lvl="1" indent="-57150" algn="l" defTabSz="488950">
            <a:lnSpc>
              <a:spcPct val="90000"/>
            </a:lnSpc>
            <a:spcBef>
              <a:spcPct val="0"/>
            </a:spcBef>
            <a:spcAft>
              <a:spcPct val="15000"/>
            </a:spcAft>
            <a:buChar char="•"/>
          </a:pPr>
          <a:r>
            <a:rPr lang="da-DK" sz="1100" kern="1200" dirty="0" err="1"/>
            <a:t>Brush</a:t>
          </a:r>
          <a:r>
            <a:rPr lang="da-DK" sz="1100" kern="1200" dirty="0"/>
            <a:t>-up</a:t>
          </a:r>
        </a:p>
      </dsp:txBody>
      <dsp:txXfrm>
        <a:off x="310125" y="1868795"/>
        <a:ext cx="1329091" cy="795119"/>
      </dsp:txXfrm>
    </dsp:sp>
    <dsp:sp modelId="{BD50A4C1-2386-4C26-B33A-B2ADB7F2C7E0}">
      <dsp:nvSpPr>
        <dsp:cNvPr id="0" name=""/>
        <dsp:cNvSpPr/>
      </dsp:nvSpPr>
      <dsp:spPr>
        <a:xfrm>
          <a:off x="1590582" y="1438091"/>
          <a:ext cx="443049" cy="34322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a-DK" sz="900" kern="1200"/>
        </a:p>
      </dsp:txBody>
      <dsp:txXfrm>
        <a:off x="1590582" y="1506735"/>
        <a:ext cx="340082" cy="205934"/>
      </dsp:txXfrm>
    </dsp:sp>
    <dsp:sp modelId="{7F8FEF5E-E009-4923-BF10-4787601371F7}">
      <dsp:nvSpPr>
        <dsp:cNvPr id="0" name=""/>
        <dsp:cNvSpPr/>
      </dsp:nvSpPr>
      <dsp:spPr>
        <a:xfrm>
          <a:off x="2217539" y="1375347"/>
          <a:ext cx="1378565" cy="703066"/>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da-DK" sz="1100" kern="1200" dirty="0"/>
            <a:t>Project 1 </a:t>
          </a:r>
          <a:r>
            <a:rPr lang="da-DK" sz="1100" kern="1200" dirty="0" err="1"/>
            <a:t>Webdocumentary</a:t>
          </a:r>
          <a:endParaRPr lang="da-DK" sz="1100" kern="1200" dirty="0"/>
        </a:p>
      </dsp:txBody>
      <dsp:txXfrm>
        <a:off x="2217539" y="1375347"/>
        <a:ext cx="1378565" cy="468711"/>
      </dsp:txXfrm>
    </dsp:sp>
    <dsp:sp modelId="{11200640-18BB-43CF-89BF-37197DDBAF67}">
      <dsp:nvSpPr>
        <dsp:cNvPr id="0" name=""/>
        <dsp:cNvSpPr/>
      </dsp:nvSpPr>
      <dsp:spPr>
        <a:xfrm>
          <a:off x="2499895" y="1844058"/>
          <a:ext cx="1378565" cy="844593"/>
        </a:xfrm>
        <a:prstGeom prst="roundRect">
          <a:avLst>
            <a:gd name="adj" fmla="val 10000"/>
          </a:avLst>
        </a:prstGeom>
        <a:solidFill>
          <a:schemeClr val="lt1">
            <a:alpha val="90000"/>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da-DK" sz="1100" kern="1200" dirty="0"/>
            <a:t>Video</a:t>
          </a:r>
        </a:p>
        <a:p>
          <a:pPr marL="57150" lvl="1" indent="-57150" algn="l" defTabSz="488950">
            <a:lnSpc>
              <a:spcPct val="90000"/>
            </a:lnSpc>
            <a:spcBef>
              <a:spcPct val="0"/>
            </a:spcBef>
            <a:spcAft>
              <a:spcPct val="15000"/>
            </a:spcAft>
            <a:buChar char="•"/>
          </a:pPr>
          <a:r>
            <a:rPr lang="da-DK" sz="1100" kern="1200" dirty="0" err="1"/>
            <a:t>Storytelling</a:t>
          </a:r>
          <a:endParaRPr lang="da-DK" sz="1100" kern="1200" dirty="0"/>
        </a:p>
        <a:p>
          <a:pPr marL="57150" lvl="1" indent="-57150" algn="l" defTabSz="488950">
            <a:lnSpc>
              <a:spcPct val="90000"/>
            </a:lnSpc>
            <a:spcBef>
              <a:spcPct val="0"/>
            </a:spcBef>
            <a:spcAft>
              <a:spcPct val="15000"/>
            </a:spcAft>
            <a:buChar char="•"/>
          </a:pPr>
          <a:r>
            <a:rPr lang="da-DK" sz="1100" kern="1200" dirty="0"/>
            <a:t>Dynamisk animation</a:t>
          </a:r>
        </a:p>
      </dsp:txBody>
      <dsp:txXfrm>
        <a:off x="2524632" y="1868795"/>
        <a:ext cx="1329091" cy="795119"/>
      </dsp:txXfrm>
    </dsp:sp>
    <dsp:sp modelId="{818182CC-8C2B-4545-8E92-203E5F9ABCA8}">
      <dsp:nvSpPr>
        <dsp:cNvPr id="0" name=""/>
        <dsp:cNvSpPr/>
      </dsp:nvSpPr>
      <dsp:spPr>
        <a:xfrm>
          <a:off x="3805089" y="1438091"/>
          <a:ext cx="443049" cy="34322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da-DK" sz="900" kern="1200"/>
        </a:p>
      </dsp:txBody>
      <dsp:txXfrm>
        <a:off x="3805089" y="1506735"/>
        <a:ext cx="340082" cy="205934"/>
      </dsp:txXfrm>
    </dsp:sp>
    <dsp:sp modelId="{DDCF46F4-98D6-4CD6-B94C-D0BCE98EE42A}">
      <dsp:nvSpPr>
        <dsp:cNvPr id="0" name=""/>
        <dsp:cNvSpPr/>
      </dsp:nvSpPr>
      <dsp:spPr>
        <a:xfrm>
          <a:off x="4432046" y="1375347"/>
          <a:ext cx="1378565" cy="703066"/>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da-DK" sz="1100" kern="1200" dirty="0"/>
            <a:t>Projekt 2 </a:t>
          </a:r>
        </a:p>
        <a:p>
          <a:pPr marL="0" lvl="0" indent="0" algn="l" defTabSz="488950">
            <a:lnSpc>
              <a:spcPct val="90000"/>
            </a:lnSpc>
            <a:spcBef>
              <a:spcPct val="0"/>
            </a:spcBef>
            <a:spcAft>
              <a:spcPct val="35000"/>
            </a:spcAft>
            <a:buNone/>
          </a:pPr>
          <a:r>
            <a:rPr lang="da-DK" sz="1100" kern="1200" dirty="0" err="1"/>
            <a:t>FindMe</a:t>
          </a:r>
          <a:r>
            <a:rPr lang="da-DK" sz="1100" kern="1200" dirty="0"/>
            <a:t>!</a:t>
          </a:r>
        </a:p>
      </dsp:txBody>
      <dsp:txXfrm>
        <a:off x="4432046" y="1375347"/>
        <a:ext cx="1378565" cy="468711"/>
      </dsp:txXfrm>
    </dsp:sp>
    <dsp:sp modelId="{947CF3EA-B763-4341-8FE9-FBDEF95FEF81}">
      <dsp:nvSpPr>
        <dsp:cNvPr id="0" name=""/>
        <dsp:cNvSpPr/>
      </dsp:nvSpPr>
      <dsp:spPr>
        <a:xfrm>
          <a:off x="4714402" y="1844058"/>
          <a:ext cx="1378565" cy="844593"/>
        </a:xfrm>
        <a:prstGeom prst="roundRect">
          <a:avLst>
            <a:gd name="adj" fmla="val 10000"/>
          </a:avLst>
        </a:prstGeom>
        <a:solidFill>
          <a:schemeClr val="lt1">
            <a:alpha val="90000"/>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da-DK" sz="1100" kern="1200" dirty="0"/>
            <a:t>SEO</a:t>
          </a:r>
        </a:p>
        <a:p>
          <a:pPr marL="57150" lvl="1" indent="-57150" algn="l" defTabSz="488950">
            <a:lnSpc>
              <a:spcPct val="90000"/>
            </a:lnSpc>
            <a:spcBef>
              <a:spcPct val="0"/>
            </a:spcBef>
            <a:spcAft>
              <a:spcPct val="15000"/>
            </a:spcAft>
            <a:buChar char="•"/>
          </a:pPr>
          <a:r>
            <a:rPr lang="da-DK" sz="1100" kern="1200" dirty="0"/>
            <a:t>Content marketing</a:t>
          </a:r>
        </a:p>
        <a:p>
          <a:pPr marL="57150" lvl="1" indent="-57150" algn="l" defTabSz="488950">
            <a:lnSpc>
              <a:spcPct val="90000"/>
            </a:lnSpc>
            <a:spcBef>
              <a:spcPct val="0"/>
            </a:spcBef>
            <a:spcAft>
              <a:spcPct val="15000"/>
            </a:spcAft>
            <a:buChar char="•"/>
          </a:pPr>
          <a:r>
            <a:rPr lang="da-DK" sz="1100" kern="1200" dirty="0"/>
            <a:t>Indholdsproduktion</a:t>
          </a:r>
        </a:p>
      </dsp:txBody>
      <dsp:txXfrm>
        <a:off x="4739139" y="1868795"/>
        <a:ext cx="1329091" cy="7951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14347-16B0-4133-AA52-AABF70982997}">
      <dsp:nvSpPr>
        <dsp:cNvPr id="0" name=""/>
        <dsp:cNvSpPr/>
      </dsp:nvSpPr>
      <dsp:spPr>
        <a:xfrm>
          <a:off x="71899" y="-220049"/>
          <a:ext cx="1940343" cy="898341"/>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da-DK" sz="1400" kern="1200" dirty="0"/>
            <a:t>Projekt 3</a:t>
          </a:r>
        </a:p>
        <a:p>
          <a:pPr marL="0" lvl="0" indent="0" algn="l" defTabSz="622300">
            <a:lnSpc>
              <a:spcPct val="90000"/>
            </a:lnSpc>
            <a:spcBef>
              <a:spcPct val="0"/>
            </a:spcBef>
            <a:spcAft>
              <a:spcPct val="35000"/>
            </a:spcAft>
            <a:buNone/>
          </a:pPr>
          <a:r>
            <a:rPr lang="da-DK" sz="1400" kern="1200" dirty="0"/>
            <a:t>UX/ SoMe</a:t>
          </a:r>
        </a:p>
      </dsp:txBody>
      <dsp:txXfrm>
        <a:off x="71899" y="-220049"/>
        <a:ext cx="1940343" cy="598894"/>
      </dsp:txXfrm>
    </dsp:sp>
    <dsp:sp modelId="{74409C97-4756-4F87-9648-B230C4428760}">
      <dsp:nvSpPr>
        <dsp:cNvPr id="0" name=""/>
        <dsp:cNvSpPr/>
      </dsp:nvSpPr>
      <dsp:spPr>
        <a:xfrm>
          <a:off x="3838" y="384839"/>
          <a:ext cx="2869884" cy="1056711"/>
        </a:xfrm>
        <a:prstGeom prst="roundRect">
          <a:avLst>
            <a:gd name="adj" fmla="val 10000"/>
          </a:avLst>
        </a:prstGeom>
        <a:solidFill>
          <a:schemeClr val="lt1">
            <a:alpha val="90000"/>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da-DK" sz="1400" kern="1200" dirty="0"/>
            <a:t>Interactive </a:t>
          </a:r>
          <a:r>
            <a:rPr lang="da-DK" sz="1400" kern="1200" dirty="0" err="1"/>
            <a:t>user</a:t>
          </a:r>
          <a:r>
            <a:rPr lang="da-DK" sz="1400" kern="1200" dirty="0"/>
            <a:t> </a:t>
          </a:r>
          <a:r>
            <a:rPr lang="da-DK" sz="1400" kern="1200" dirty="0" err="1"/>
            <a:t>experience</a:t>
          </a:r>
          <a:endParaRPr lang="da-DK" sz="1400" kern="1200" dirty="0"/>
        </a:p>
        <a:p>
          <a:pPr marL="114300" lvl="1" indent="-114300" algn="l" defTabSz="622300">
            <a:lnSpc>
              <a:spcPct val="90000"/>
            </a:lnSpc>
            <a:spcBef>
              <a:spcPct val="0"/>
            </a:spcBef>
            <a:spcAft>
              <a:spcPct val="15000"/>
            </a:spcAft>
            <a:buChar char="•"/>
          </a:pPr>
          <a:r>
            <a:rPr lang="da-DK" sz="1400" kern="1200" dirty="0"/>
            <a:t>Visual </a:t>
          </a:r>
          <a:r>
            <a:rPr lang="da-DK" sz="1400" kern="1200" dirty="0" err="1"/>
            <a:t>communication</a:t>
          </a:r>
          <a:endParaRPr lang="da-DK" sz="1400" kern="1200" dirty="0"/>
        </a:p>
        <a:p>
          <a:pPr marL="114300" lvl="1" indent="-114300" algn="l" defTabSz="622300">
            <a:lnSpc>
              <a:spcPct val="90000"/>
            </a:lnSpc>
            <a:spcBef>
              <a:spcPct val="0"/>
            </a:spcBef>
            <a:spcAft>
              <a:spcPct val="15000"/>
            </a:spcAft>
            <a:buChar char="•"/>
          </a:pPr>
          <a:r>
            <a:rPr lang="da-DK" sz="1400" kern="1200" dirty="0" err="1"/>
            <a:t>Scrum</a:t>
          </a:r>
          <a:endParaRPr lang="da-DK" sz="1400" kern="1200" dirty="0"/>
        </a:p>
        <a:p>
          <a:pPr marL="114300" lvl="1" indent="-114300" algn="l" defTabSz="622300">
            <a:lnSpc>
              <a:spcPct val="90000"/>
            </a:lnSpc>
            <a:spcBef>
              <a:spcPct val="0"/>
            </a:spcBef>
            <a:spcAft>
              <a:spcPct val="15000"/>
            </a:spcAft>
            <a:buChar char="•"/>
          </a:pPr>
          <a:r>
            <a:rPr lang="da-DK" sz="1400" kern="1200" dirty="0"/>
            <a:t>SoMe </a:t>
          </a:r>
          <a:r>
            <a:rPr lang="da-DK" sz="1400" kern="1200" dirty="0" err="1"/>
            <a:t>strategy</a:t>
          </a:r>
          <a:r>
            <a:rPr lang="da-DK" sz="1400" kern="1200" dirty="0"/>
            <a:t>, </a:t>
          </a:r>
          <a:r>
            <a:rPr lang="da-DK" sz="1400" kern="1200" dirty="0" err="1"/>
            <a:t>planning</a:t>
          </a:r>
          <a:r>
            <a:rPr lang="da-DK" sz="1400" kern="1200" dirty="0"/>
            <a:t>, Indhold</a:t>
          </a:r>
        </a:p>
      </dsp:txBody>
      <dsp:txXfrm>
        <a:off x="34788" y="415789"/>
        <a:ext cx="2807984" cy="994811"/>
      </dsp:txXfrm>
    </dsp:sp>
    <dsp:sp modelId="{C2D457C0-D1E9-4DC9-A014-368B8C586E17}">
      <dsp:nvSpPr>
        <dsp:cNvPr id="0" name=""/>
        <dsp:cNvSpPr/>
      </dsp:nvSpPr>
      <dsp:spPr>
        <a:xfrm rot="21597122">
          <a:off x="2422216" y="-163430"/>
          <a:ext cx="869145" cy="48261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da-DK" sz="1400" kern="1200"/>
        </a:p>
      </dsp:txBody>
      <dsp:txXfrm>
        <a:off x="2422216" y="-66846"/>
        <a:ext cx="724360" cy="289571"/>
      </dsp:txXfrm>
    </dsp:sp>
    <dsp:sp modelId="{3CC8E6E2-BF65-480E-8310-12CAF843437A}">
      <dsp:nvSpPr>
        <dsp:cNvPr id="0" name=""/>
        <dsp:cNvSpPr/>
      </dsp:nvSpPr>
      <dsp:spPr>
        <a:xfrm>
          <a:off x="3652138" y="-223047"/>
          <a:ext cx="1940343" cy="898341"/>
        </a:xfrm>
        <a:prstGeom prst="roundRect">
          <a:avLst>
            <a:gd name="adj" fmla="val 10000"/>
          </a:avLst>
        </a:prstGeom>
        <a:solidFill>
          <a:schemeClr val="accent5">
            <a:hueOff val="1318709"/>
            <a:satOff val="-9404"/>
            <a:lumOff val="-1705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da-DK" sz="1400" kern="1200" dirty="0"/>
            <a:t>Projekt 4</a:t>
          </a:r>
        </a:p>
        <a:p>
          <a:pPr marL="0" lvl="0" indent="0" algn="l" defTabSz="622300">
            <a:lnSpc>
              <a:spcPct val="90000"/>
            </a:lnSpc>
            <a:spcBef>
              <a:spcPct val="0"/>
            </a:spcBef>
            <a:spcAft>
              <a:spcPct val="35000"/>
            </a:spcAft>
            <a:buNone/>
          </a:pPr>
          <a:r>
            <a:rPr lang="da-DK" sz="1400" kern="1200" dirty="0"/>
            <a:t>Individuel Specialisering</a:t>
          </a:r>
        </a:p>
      </dsp:txBody>
      <dsp:txXfrm>
        <a:off x="3652138" y="-223047"/>
        <a:ext cx="1940343" cy="598894"/>
      </dsp:txXfrm>
    </dsp:sp>
    <dsp:sp modelId="{6FB0BC6C-0ED0-4441-A901-D998CAC1594F}">
      <dsp:nvSpPr>
        <dsp:cNvPr id="0" name=""/>
        <dsp:cNvSpPr/>
      </dsp:nvSpPr>
      <dsp:spPr>
        <a:xfrm>
          <a:off x="3744349" y="375846"/>
          <a:ext cx="2549339" cy="1068702"/>
        </a:xfrm>
        <a:prstGeom prst="roundRect">
          <a:avLst>
            <a:gd name="adj" fmla="val 10000"/>
          </a:avLst>
        </a:prstGeom>
        <a:solidFill>
          <a:schemeClr val="lt1">
            <a:alpha val="90000"/>
            <a:hueOff val="0"/>
            <a:satOff val="0"/>
            <a:lumOff val="0"/>
            <a:alphaOff val="0"/>
          </a:schemeClr>
        </a:solidFill>
        <a:ln w="22225" cap="rnd" cmpd="sng" algn="ctr">
          <a:solidFill>
            <a:schemeClr val="accent5">
              <a:hueOff val="1318709"/>
              <a:satOff val="-9404"/>
              <a:lumOff val="-17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da-DK" sz="1400" kern="1200" dirty="0"/>
            <a:t>Research</a:t>
          </a:r>
        </a:p>
        <a:p>
          <a:pPr marL="114300" lvl="1" indent="-114300" algn="l" defTabSz="622300">
            <a:lnSpc>
              <a:spcPct val="90000"/>
            </a:lnSpc>
            <a:spcBef>
              <a:spcPct val="0"/>
            </a:spcBef>
            <a:spcAft>
              <a:spcPct val="15000"/>
            </a:spcAft>
            <a:buChar char="•"/>
          </a:pPr>
          <a:r>
            <a:rPr lang="da-DK" sz="1400" kern="1200" dirty="0"/>
            <a:t>At lære selv</a:t>
          </a:r>
        </a:p>
        <a:p>
          <a:pPr marL="114300" lvl="1" indent="-114300" algn="l" defTabSz="622300">
            <a:lnSpc>
              <a:spcPct val="90000"/>
            </a:lnSpc>
            <a:spcBef>
              <a:spcPct val="0"/>
            </a:spcBef>
            <a:spcAft>
              <a:spcPct val="15000"/>
            </a:spcAft>
            <a:buChar char="•"/>
          </a:pPr>
          <a:r>
            <a:rPr lang="da-DK" sz="1400" kern="1200" dirty="0"/>
            <a:t>præsentation</a:t>
          </a:r>
        </a:p>
        <a:p>
          <a:pPr marL="114300" lvl="1" indent="-114300" algn="l" defTabSz="622300">
            <a:lnSpc>
              <a:spcPct val="90000"/>
            </a:lnSpc>
            <a:spcBef>
              <a:spcPct val="0"/>
            </a:spcBef>
            <a:spcAft>
              <a:spcPct val="15000"/>
            </a:spcAft>
            <a:buChar char="•"/>
          </a:pPr>
          <a:endParaRPr lang="da-DK" sz="1400" kern="1200" dirty="0"/>
        </a:p>
      </dsp:txBody>
      <dsp:txXfrm>
        <a:off x="3775650" y="407147"/>
        <a:ext cx="2486737" cy="1006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BE893467-BA7C-4722-BA40-843AB63CD3FA}" type="datetimeFigureOut">
              <a:rPr lang="da-DK" smtClean="0"/>
              <a:t>15-08-2019</a:t>
            </a:fld>
            <a:endParaRPr lang="da-DK"/>
          </a:p>
        </p:txBody>
      </p:sp>
      <p:sp>
        <p:nvSpPr>
          <p:cNvPr id="4" name="Pladsholder til sidefod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61392A00-870B-4D55-B835-CE0708669FCD}" type="slidenum">
              <a:rPr lang="da-DK" smtClean="0"/>
              <a:t>‹nr.›</a:t>
            </a:fld>
            <a:endParaRPr lang="da-DK"/>
          </a:p>
        </p:txBody>
      </p:sp>
    </p:spTree>
    <p:extLst>
      <p:ext uri="{BB962C8B-B14F-4D97-AF65-F5344CB8AC3E}">
        <p14:creationId xmlns:p14="http://schemas.microsoft.com/office/powerpoint/2010/main" val="18918221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21451D8-9EC8-4E6B-9E47-2B0FCCF85C1F}" type="datetimeFigureOut">
              <a:rPr lang="da-DK" smtClean="0"/>
              <a:t>15-08-2019</a:t>
            </a:fld>
            <a:endParaRPr lang="da-DK"/>
          </a:p>
        </p:txBody>
      </p:sp>
      <p:sp>
        <p:nvSpPr>
          <p:cNvPr id="4" name="Pladsholder til slidebillede 3"/>
          <p:cNvSpPr>
            <a:spLocks noGrp="1" noRot="1" noChangeAspect="1"/>
          </p:cNvSpPr>
          <p:nvPr>
            <p:ph type="sldImg" idx="2"/>
          </p:nvPr>
        </p:nvSpPr>
        <p:spPr>
          <a:xfrm>
            <a:off x="1165225" y="1241425"/>
            <a:ext cx="4467225" cy="3349625"/>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C4F0518E-D0C4-4313-8A26-21BC38F8977F}" type="slidenum">
              <a:rPr lang="da-DK" smtClean="0"/>
              <a:t>‹nr.›</a:t>
            </a:fld>
            <a:endParaRPr lang="da-DK"/>
          </a:p>
        </p:txBody>
      </p:sp>
    </p:spTree>
    <p:extLst>
      <p:ext uri="{BB962C8B-B14F-4D97-AF65-F5344CB8AC3E}">
        <p14:creationId xmlns:p14="http://schemas.microsoft.com/office/powerpoint/2010/main" val="37299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5225" y="1241425"/>
            <a:ext cx="4467225" cy="3349625"/>
          </a:xfrm>
        </p:spPr>
      </p:sp>
      <p:sp>
        <p:nvSpPr>
          <p:cNvPr id="3" name="Pladsholder til noter 2"/>
          <p:cNvSpPr>
            <a:spLocks noGrp="1"/>
          </p:cNvSpPr>
          <p:nvPr>
            <p:ph type="body" idx="1"/>
          </p:nvPr>
        </p:nvSpPr>
        <p:spPr/>
        <p:txBody>
          <a:bodyPr/>
          <a:lstStyle/>
          <a:p>
            <a:br>
              <a:rPr lang="da-DK" dirty="0"/>
            </a:br>
            <a:r>
              <a:rPr lang="da-DK" dirty="0"/>
              <a:t>Velkommen tilbage efter 1. semester og eksamen/ ferie</a:t>
            </a:r>
            <a:br>
              <a:rPr lang="da-DK" dirty="0"/>
            </a:br>
            <a:endParaRPr lang="da-DK" dirty="0"/>
          </a:p>
        </p:txBody>
      </p:sp>
      <p:sp>
        <p:nvSpPr>
          <p:cNvPr id="4" name="Pladsholder til slidenummer 3"/>
          <p:cNvSpPr>
            <a:spLocks noGrp="1"/>
          </p:cNvSpPr>
          <p:nvPr>
            <p:ph type="sldNum" sz="quarter" idx="10"/>
          </p:nvPr>
        </p:nvSpPr>
        <p:spPr/>
        <p:txBody>
          <a:bodyPr/>
          <a:lstStyle/>
          <a:p>
            <a:fld id="{C4F0518E-D0C4-4313-8A26-21BC38F8977F}" type="slidenum">
              <a:rPr lang="da-DK" smtClean="0"/>
              <a:t>1</a:t>
            </a:fld>
            <a:endParaRPr lang="da-DK"/>
          </a:p>
        </p:txBody>
      </p:sp>
    </p:spTree>
    <p:extLst>
      <p:ext uri="{BB962C8B-B14F-4D97-AF65-F5344CB8AC3E}">
        <p14:creationId xmlns:p14="http://schemas.microsoft.com/office/powerpoint/2010/main" val="3146058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5225" y="1241425"/>
            <a:ext cx="4467225" cy="3349625"/>
          </a:xfrm>
        </p:spPr>
      </p:sp>
      <p:sp>
        <p:nvSpPr>
          <p:cNvPr id="3" name="Pladsholder til noter 2"/>
          <p:cNvSpPr>
            <a:spLocks noGrp="1"/>
          </p:cNvSpPr>
          <p:nvPr>
            <p:ph type="body" idx="1"/>
          </p:nvPr>
        </p:nvSpPr>
        <p:spPr/>
        <p:txBody>
          <a:bodyPr/>
          <a:lstStyle/>
          <a:p>
            <a:r>
              <a:rPr lang="da-DK" dirty="0"/>
              <a:t>NEHK</a:t>
            </a:r>
            <a:br>
              <a:rPr lang="da-DK" dirty="0"/>
            </a:br>
            <a:r>
              <a:rPr lang="da-DK" dirty="0"/>
              <a:t>De behøver ikke købe en sketchbog (uden linjer) men de anbefales. De har dem for det meste i Tiger for 20 kr.</a:t>
            </a:r>
          </a:p>
        </p:txBody>
      </p:sp>
      <p:sp>
        <p:nvSpPr>
          <p:cNvPr id="4" name="Pladsholder til slidenummer 3"/>
          <p:cNvSpPr>
            <a:spLocks noGrp="1"/>
          </p:cNvSpPr>
          <p:nvPr>
            <p:ph type="sldNum" sz="quarter" idx="10"/>
          </p:nvPr>
        </p:nvSpPr>
        <p:spPr/>
        <p:txBody>
          <a:bodyPr/>
          <a:lstStyle/>
          <a:p>
            <a:fld id="{C4F0518E-D0C4-4313-8A26-21BC38F8977F}" type="slidenum">
              <a:rPr lang="da-DK" smtClean="0"/>
              <a:t>10</a:t>
            </a:fld>
            <a:endParaRPr lang="da-DK"/>
          </a:p>
        </p:txBody>
      </p:sp>
    </p:spTree>
    <p:extLst>
      <p:ext uri="{BB962C8B-B14F-4D97-AF65-F5344CB8AC3E}">
        <p14:creationId xmlns:p14="http://schemas.microsoft.com/office/powerpoint/2010/main" val="1484978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5225" y="1241425"/>
            <a:ext cx="4467225" cy="3349625"/>
          </a:xfrm>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C4F0518E-D0C4-4313-8A26-21BC38F8977F}" type="slidenum">
              <a:rPr lang="da-DK" smtClean="0"/>
              <a:t>11</a:t>
            </a:fld>
            <a:endParaRPr lang="da-DK"/>
          </a:p>
        </p:txBody>
      </p:sp>
    </p:spTree>
    <p:extLst>
      <p:ext uri="{BB962C8B-B14F-4D97-AF65-F5344CB8AC3E}">
        <p14:creationId xmlns:p14="http://schemas.microsoft.com/office/powerpoint/2010/main" val="7901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5225" y="1241425"/>
            <a:ext cx="4467225" cy="3349625"/>
          </a:xfrm>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C4F0518E-D0C4-4313-8A26-21BC38F8977F}" type="slidenum">
              <a:rPr lang="da-DK" smtClean="0"/>
              <a:t>2</a:t>
            </a:fld>
            <a:endParaRPr lang="da-DK"/>
          </a:p>
        </p:txBody>
      </p:sp>
    </p:spTree>
    <p:extLst>
      <p:ext uri="{BB962C8B-B14F-4D97-AF65-F5344CB8AC3E}">
        <p14:creationId xmlns:p14="http://schemas.microsoft.com/office/powerpoint/2010/main" val="1146314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5225" y="1241425"/>
            <a:ext cx="4467225" cy="3349625"/>
          </a:xfrm>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C4F0518E-D0C4-4313-8A26-21BC38F8977F}" type="slidenum">
              <a:rPr lang="da-DK" smtClean="0"/>
              <a:t>3</a:t>
            </a:fld>
            <a:endParaRPr lang="da-DK"/>
          </a:p>
        </p:txBody>
      </p:sp>
    </p:spTree>
    <p:extLst>
      <p:ext uri="{BB962C8B-B14F-4D97-AF65-F5344CB8AC3E}">
        <p14:creationId xmlns:p14="http://schemas.microsoft.com/office/powerpoint/2010/main" val="501233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MLBE</a:t>
            </a:r>
          </a:p>
        </p:txBody>
      </p:sp>
      <p:sp>
        <p:nvSpPr>
          <p:cNvPr id="4" name="Pladsholder til slidenummer 3"/>
          <p:cNvSpPr>
            <a:spLocks noGrp="1"/>
          </p:cNvSpPr>
          <p:nvPr>
            <p:ph type="sldNum" sz="quarter" idx="10"/>
          </p:nvPr>
        </p:nvSpPr>
        <p:spPr/>
        <p:txBody>
          <a:bodyPr/>
          <a:lstStyle/>
          <a:p>
            <a:fld id="{C4F0518E-D0C4-4313-8A26-21BC38F8977F}" type="slidenum">
              <a:rPr lang="da-DK" smtClean="0"/>
              <a:t>4</a:t>
            </a:fld>
            <a:endParaRPr lang="da-DK"/>
          </a:p>
        </p:txBody>
      </p:sp>
    </p:spTree>
    <p:extLst>
      <p:ext uri="{BB962C8B-B14F-4D97-AF65-F5344CB8AC3E}">
        <p14:creationId xmlns:p14="http://schemas.microsoft.com/office/powerpoint/2010/main" val="2863717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5225" y="1241425"/>
            <a:ext cx="4467225" cy="3349625"/>
          </a:xfrm>
        </p:spPr>
      </p:sp>
      <p:sp>
        <p:nvSpPr>
          <p:cNvPr id="3" name="Pladsholder til noter 2"/>
          <p:cNvSpPr>
            <a:spLocks noGrp="1"/>
          </p:cNvSpPr>
          <p:nvPr>
            <p:ph type="body" idx="1"/>
          </p:nvPr>
        </p:nvSpPr>
        <p:spPr/>
        <p:txBody>
          <a:bodyPr/>
          <a:lstStyle/>
          <a:p>
            <a:r>
              <a:rPr lang="da-DK" dirty="0"/>
              <a:t>Semesteret er bygget op omkring disse</a:t>
            </a:r>
            <a:r>
              <a:rPr lang="da-DK" baseline="0" dirty="0"/>
              <a:t> projekter. I kan læse om hvert tema i temaets </a:t>
            </a:r>
            <a:r>
              <a:rPr lang="da-DK" baseline="0" dirty="0" err="1"/>
              <a:t>workbook</a:t>
            </a:r>
            <a:r>
              <a:rPr lang="da-DK" baseline="0" dirty="0"/>
              <a:t> på </a:t>
            </a:r>
            <a:r>
              <a:rPr lang="da-DK" baseline="0" dirty="0" err="1"/>
              <a:t>Canvas</a:t>
            </a:r>
            <a:endParaRPr lang="da-DK" dirty="0"/>
          </a:p>
        </p:txBody>
      </p:sp>
      <p:sp>
        <p:nvSpPr>
          <p:cNvPr id="4" name="Pladsholder til slidenummer 3"/>
          <p:cNvSpPr>
            <a:spLocks noGrp="1"/>
          </p:cNvSpPr>
          <p:nvPr>
            <p:ph type="sldNum" sz="quarter" idx="10"/>
          </p:nvPr>
        </p:nvSpPr>
        <p:spPr/>
        <p:txBody>
          <a:bodyPr/>
          <a:lstStyle/>
          <a:p>
            <a:fld id="{C4F0518E-D0C4-4313-8A26-21BC38F8977F}" type="slidenum">
              <a:rPr lang="da-DK" smtClean="0"/>
              <a:t>5</a:t>
            </a:fld>
            <a:endParaRPr lang="da-DK"/>
          </a:p>
        </p:txBody>
      </p:sp>
    </p:spTree>
    <p:extLst>
      <p:ext uri="{BB962C8B-B14F-4D97-AF65-F5344CB8AC3E}">
        <p14:creationId xmlns:p14="http://schemas.microsoft.com/office/powerpoint/2010/main" val="1003627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5225" y="1241425"/>
            <a:ext cx="4467225" cy="3349625"/>
          </a:xfrm>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C4F0518E-D0C4-4313-8A26-21BC38F8977F}" type="slidenum">
              <a:rPr lang="da-DK" smtClean="0"/>
              <a:t>6</a:t>
            </a:fld>
            <a:endParaRPr lang="da-DK"/>
          </a:p>
        </p:txBody>
      </p:sp>
    </p:spTree>
    <p:extLst>
      <p:ext uri="{BB962C8B-B14F-4D97-AF65-F5344CB8AC3E}">
        <p14:creationId xmlns:p14="http://schemas.microsoft.com/office/powerpoint/2010/main" val="1328986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5225" y="1241425"/>
            <a:ext cx="4467225" cy="3349625"/>
          </a:xfrm>
        </p:spPr>
      </p:sp>
      <p:sp>
        <p:nvSpPr>
          <p:cNvPr id="3" name="Pladsholder til noter 2"/>
          <p:cNvSpPr>
            <a:spLocks noGrp="1"/>
          </p:cNvSpPr>
          <p:nvPr>
            <p:ph type="body" idx="1"/>
          </p:nvPr>
        </p:nvSpPr>
        <p:spPr/>
        <p:txBody>
          <a:bodyPr/>
          <a:lstStyle/>
          <a:p>
            <a:r>
              <a:rPr lang="da-DK" dirty="0"/>
              <a:t>På disse dage er det meget vigtigt man kan komme</a:t>
            </a:r>
          </a:p>
        </p:txBody>
      </p:sp>
      <p:sp>
        <p:nvSpPr>
          <p:cNvPr id="4" name="Pladsholder til slidenummer 3"/>
          <p:cNvSpPr>
            <a:spLocks noGrp="1"/>
          </p:cNvSpPr>
          <p:nvPr>
            <p:ph type="sldNum" sz="quarter" idx="5"/>
          </p:nvPr>
        </p:nvSpPr>
        <p:spPr/>
        <p:txBody>
          <a:bodyPr/>
          <a:lstStyle/>
          <a:p>
            <a:fld id="{C4F0518E-D0C4-4313-8A26-21BC38F8977F}" type="slidenum">
              <a:rPr lang="da-DK" smtClean="0"/>
              <a:t>7</a:t>
            </a:fld>
            <a:endParaRPr lang="da-DK"/>
          </a:p>
        </p:txBody>
      </p:sp>
    </p:spTree>
    <p:extLst>
      <p:ext uri="{BB962C8B-B14F-4D97-AF65-F5344CB8AC3E}">
        <p14:creationId xmlns:p14="http://schemas.microsoft.com/office/powerpoint/2010/main" val="206547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5225" y="1241425"/>
            <a:ext cx="4467225" cy="3349625"/>
          </a:xfrm>
        </p:spPr>
      </p:sp>
      <p:sp>
        <p:nvSpPr>
          <p:cNvPr id="3" name="Pladsholder til noter 2"/>
          <p:cNvSpPr>
            <a:spLocks noGrp="1"/>
          </p:cNvSpPr>
          <p:nvPr>
            <p:ph type="body" idx="1"/>
          </p:nvPr>
        </p:nvSpPr>
        <p:spPr/>
        <p:txBody>
          <a:bodyPr/>
          <a:lstStyle/>
          <a:p>
            <a:r>
              <a:rPr lang="da-DK" dirty="0"/>
              <a:t>Hele semesteret er bygget op</a:t>
            </a:r>
            <a:r>
              <a:rPr lang="da-DK" baseline="0" dirty="0"/>
              <a:t> omkring at I skal GØRE</a:t>
            </a:r>
            <a:endParaRPr lang="da-DK" dirty="0"/>
          </a:p>
        </p:txBody>
      </p:sp>
      <p:sp>
        <p:nvSpPr>
          <p:cNvPr id="4" name="Pladsholder til slidenummer 3"/>
          <p:cNvSpPr>
            <a:spLocks noGrp="1"/>
          </p:cNvSpPr>
          <p:nvPr>
            <p:ph type="sldNum" sz="quarter" idx="10"/>
          </p:nvPr>
        </p:nvSpPr>
        <p:spPr/>
        <p:txBody>
          <a:bodyPr/>
          <a:lstStyle/>
          <a:p>
            <a:fld id="{C4F0518E-D0C4-4313-8A26-21BC38F8977F}" type="slidenum">
              <a:rPr lang="da-DK" smtClean="0"/>
              <a:t>8</a:t>
            </a:fld>
            <a:endParaRPr lang="da-DK"/>
          </a:p>
        </p:txBody>
      </p:sp>
    </p:spTree>
    <p:extLst>
      <p:ext uri="{BB962C8B-B14F-4D97-AF65-F5344CB8AC3E}">
        <p14:creationId xmlns:p14="http://schemas.microsoft.com/office/powerpoint/2010/main" val="3741892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a:xfrm>
            <a:off x="1165225" y="1241425"/>
            <a:ext cx="4467225" cy="3349625"/>
          </a:xfrm>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500"/>
              </a:spcAft>
              <a:buClrTx/>
              <a:buSzTx/>
              <a:buFontTx/>
              <a:buNone/>
              <a:tabLst/>
              <a:defRPr/>
            </a:pPr>
            <a:r>
              <a:rPr lang="da-DK" sz="1800" dirty="0"/>
              <a:t>Tanken er at få dem til at reflektere over at de ikke kun skal lære færdigheder og faglighed, men også nogle af de </a:t>
            </a:r>
            <a:r>
              <a:rPr lang="da-DK" sz="1800" dirty="0" err="1"/>
              <a:t>work</a:t>
            </a:r>
            <a:r>
              <a:rPr lang="da-DK" sz="1800" dirty="0"/>
              <a:t> </a:t>
            </a:r>
            <a:r>
              <a:rPr lang="da-DK" sz="1800" dirty="0" err="1"/>
              <a:t>skills</a:t>
            </a:r>
            <a:r>
              <a:rPr lang="da-DK" sz="1800" dirty="0"/>
              <a:t> som der forventes i arbejdslivet. Og forsikre dem om at vi har tænkt begge niveauer ind i vores planlægning af semesteret.</a:t>
            </a:r>
          </a:p>
          <a:p>
            <a:pPr>
              <a:spcAft>
                <a:spcPts val="1500"/>
              </a:spcAft>
            </a:pPr>
            <a:endParaRPr lang="da-DK" sz="1800" dirty="0">
              <a:latin typeface="Times New Roman" panose="02020603050405020304" pitchFamily="18" charset="0"/>
              <a:ea typeface="Times New Roman" panose="02020603050405020304" pitchFamily="18" charset="0"/>
            </a:endParaRPr>
          </a:p>
          <a:p>
            <a:endParaRPr lang="da-DK" dirty="0"/>
          </a:p>
        </p:txBody>
      </p:sp>
      <p:sp>
        <p:nvSpPr>
          <p:cNvPr id="4" name="Pladsholder til slidenummer 3"/>
          <p:cNvSpPr>
            <a:spLocks noGrp="1"/>
          </p:cNvSpPr>
          <p:nvPr>
            <p:ph type="sldNum" sz="quarter" idx="10"/>
          </p:nvPr>
        </p:nvSpPr>
        <p:spPr/>
        <p:txBody>
          <a:bodyPr/>
          <a:lstStyle/>
          <a:p>
            <a:fld id="{C4F0518E-D0C4-4313-8A26-21BC38F8977F}" type="slidenum">
              <a:rPr lang="da-DK" smtClean="0"/>
              <a:t>9</a:t>
            </a:fld>
            <a:endParaRPr lang="da-DK"/>
          </a:p>
        </p:txBody>
      </p:sp>
    </p:spTree>
    <p:extLst>
      <p:ext uri="{BB962C8B-B14F-4D97-AF65-F5344CB8AC3E}">
        <p14:creationId xmlns:p14="http://schemas.microsoft.com/office/powerpoint/2010/main" val="1112485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da-DK"/>
              <a:t>Klik for at redigere i master</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a:t>Klik for at redigere undertiteltypografien i masteren</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8/15/2019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837210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a:t>Klik for at redigere i master</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9428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da-DK"/>
              <a:t>Klik for at redigere i master</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B61BEF0D-F0BB-DE4B-95CE-6DB70DBA9567}" type="datetimeFigureOut">
              <a:rPr lang="en-US" smtClean="0"/>
              <a:pPr/>
              <a:t>8/15/2019</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674611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Billede med billedtekst">
    <p:spTree>
      <p:nvGrpSpPr>
        <p:cNvPr id="1" name=""/>
        <p:cNvGrpSpPr/>
        <p:nvPr/>
      </p:nvGrpSpPr>
      <p:grpSpPr>
        <a:xfrm>
          <a:off x="0" y="0"/>
          <a:ext cx="0" cy="0"/>
          <a:chOff x="0" y="0"/>
          <a:chExt cx="0" cy="0"/>
        </a:xfrm>
      </p:grpSpPr>
      <p:sp>
        <p:nvSpPr>
          <p:cNvPr id="3" name="Pladsholder til billede 2"/>
          <p:cNvSpPr>
            <a:spLocks noGrp="1"/>
          </p:cNvSpPr>
          <p:nvPr>
            <p:ph type="pic" idx="1"/>
          </p:nvPr>
        </p:nvSpPr>
        <p:spPr>
          <a:xfrm>
            <a:off x="431449" y="260648"/>
            <a:ext cx="8280920" cy="475252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dirty="0"/>
          </a:p>
        </p:txBody>
      </p:sp>
      <p:sp>
        <p:nvSpPr>
          <p:cNvPr id="4" name="Pladsholder til tekst 3"/>
          <p:cNvSpPr>
            <a:spLocks noGrp="1"/>
          </p:cNvSpPr>
          <p:nvPr>
            <p:ph type="body" sz="half" idx="2"/>
          </p:nvPr>
        </p:nvSpPr>
        <p:spPr>
          <a:xfrm>
            <a:off x="467544" y="5229200"/>
            <a:ext cx="835292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a:t>Klik for at redigere i master</a:t>
            </a:r>
          </a:p>
        </p:txBody>
      </p:sp>
      <p:sp>
        <p:nvSpPr>
          <p:cNvPr id="8" name="Rektangel 7"/>
          <p:cNvSpPr/>
          <p:nvPr userDrawn="1"/>
        </p:nvSpPr>
        <p:spPr>
          <a:xfrm>
            <a:off x="-4832" y="5805264"/>
            <a:ext cx="9144000" cy="1080120"/>
          </a:xfrm>
          <a:prstGeom prst="rect">
            <a:avLst/>
          </a:prstGeom>
          <a:solidFill>
            <a:srgbClr val="53A1B1"/>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nb-NO" sz="1800" dirty="0"/>
              <a:t>               </a:t>
            </a:r>
          </a:p>
        </p:txBody>
      </p:sp>
      <p:pic>
        <p:nvPicPr>
          <p:cNvPr id="11" name="Billed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32241" y="5923177"/>
            <a:ext cx="2232248" cy="842819"/>
          </a:xfrm>
          <a:prstGeom prst="rect">
            <a:avLst/>
          </a:prstGeom>
        </p:spPr>
      </p:pic>
    </p:spTree>
    <p:extLst>
      <p:ext uri="{BB962C8B-B14F-4D97-AF65-F5344CB8AC3E}">
        <p14:creationId xmlns:p14="http://schemas.microsoft.com/office/powerpoint/2010/main" val="3313074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o indholdsobjekter">
    <p:spTree>
      <p:nvGrpSpPr>
        <p:cNvPr id="1" name=""/>
        <p:cNvGrpSpPr/>
        <p:nvPr/>
      </p:nvGrpSpPr>
      <p:grpSpPr>
        <a:xfrm>
          <a:off x="0" y="0"/>
          <a:ext cx="0" cy="0"/>
          <a:chOff x="0" y="0"/>
          <a:chExt cx="0" cy="0"/>
        </a:xfrm>
      </p:grpSpPr>
      <p:sp>
        <p:nvSpPr>
          <p:cNvPr id="8" name="Rektangel 7"/>
          <p:cNvSpPr/>
          <p:nvPr userDrawn="1"/>
        </p:nvSpPr>
        <p:spPr>
          <a:xfrm>
            <a:off x="-4832" y="5805264"/>
            <a:ext cx="9144000" cy="1080120"/>
          </a:xfrm>
          <a:prstGeom prst="rect">
            <a:avLst/>
          </a:prstGeom>
          <a:solidFill>
            <a:srgbClr val="62B2C4"/>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nb-NO" sz="1800" dirty="0"/>
              <a:t>               </a:t>
            </a:r>
          </a:p>
        </p:txBody>
      </p:sp>
      <p:sp>
        <p:nvSpPr>
          <p:cNvPr id="16" name="Pladsholder til indhold 2"/>
          <p:cNvSpPr>
            <a:spLocks noGrp="1"/>
          </p:cNvSpPr>
          <p:nvPr>
            <p:ph sz="half" idx="1" hasCustomPrompt="1"/>
          </p:nvPr>
        </p:nvSpPr>
        <p:spPr>
          <a:xfrm>
            <a:off x="971520" y="1718773"/>
            <a:ext cx="7200960" cy="3960528"/>
          </a:xfrm>
          <a:prstGeom prst="rect">
            <a:avLst/>
          </a:prstGeom>
        </p:spPr>
        <p:txBody>
          <a:bodyPr/>
          <a:lstStyle>
            <a:lvl1pPr marL="0" indent="0">
              <a:lnSpc>
                <a:spcPct val="150000"/>
              </a:lnSpc>
              <a:buNone/>
              <a:defRPr sz="1800"/>
            </a:lvl1pPr>
            <a:lvl2pPr marL="457200" indent="0">
              <a:lnSpc>
                <a:spcPct val="100000"/>
              </a:lnSpc>
              <a:buNone/>
              <a:defRPr sz="1800"/>
            </a:lvl2pPr>
            <a:lvl3pPr>
              <a:lnSpc>
                <a:spcPct val="100000"/>
              </a:lnSpc>
              <a:defRPr sz="1800"/>
            </a:lvl3pPr>
            <a:lvl4pPr>
              <a:lnSpc>
                <a:spcPct val="100000"/>
              </a:lnSpc>
              <a:defRPr sz="1400"/>
            </a:lvl4pPr>
            <a:lvl5pPr>
              <a:lnSpc>
                <a:spcPct val="100000"/>
              </a:lnSpc>
              <a:defRPr sz="1400"/>
            </a:lvl5pPr>
            <a:lvl6pPr>
              <a:defRPr sz="1800"/>
            </a:lvl6pPr>
            <a:lvl7pPr>
              <a:defRPr sz="1800"/>
            </a:lvl7pPr>
            <a:lvl8pPr>
              <a:defRPr sz="1800"/>
            </a:lvl8pPr>
            <a:lvl9pPr>
              <a:defRPr sz="1800"/>
            </a:lvl9pPr>
          </a:lstStyle>
          <a:p>
            <a:pPr lvl="0"/>
            <a:r>
              <a:rPr lang="da-DK" dirty="0"/>
              <a:t>Klik for at redigere i master</a:t>
            </a:r>
          </a:p>
        </p:txBody>
      </p:sp>
      <p:cxnSp>
        <p:nvCxnSpPr>
          <p:cNvPr id="17" name="Lige forbindelse 16"/>
          <p:cNvCxnSpPr/>
          <p:nvPr userDrawn="1"/>
        </p:nvCxnSpPr>
        <p:spPr>
          <a:xfrm>
            <a:off x="971520" y="1448736"/>
            <a:ext cx="72009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Billed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32241" y="5923177"/>
            <a:ext cx="2232248" cy="842819"/>
          </a:xfrm>
          <a:prstGeom prst="rect">
            <a:avLst/>
          </a:prstGeom>
        </p:spPr>
      </p:pic>
      <p:sp>
        <p:nvSpPr>
          <p:cNvPr id="7" name="Titel 1"/>
          <p:cNvSpPr>
            <a:spLocks noGrp="1"/>
          </p:cNvSpPr>
          <p:nvPr>
            <p:ph type="title"/>
          </p:nvPr>
        </p:nvSpPr>
        <p:spPr>
          <a:xfrm>
            <a:off x="971520" y="548616"/>
            <a:ext cx="7200960" cy="900120"/>
          </a:xfrm>
          <a:prstGeom prst="rect">
            <a:avLst/>
          </a:prstGeom>
        </p:spPr>
        <p:txBody>
          <a:bodyPr>
            <a:normAutofit/>
          </a:bodyPr>
          <a:lstStyle>
            <a:lvl1pPr algn="l">
              <a:defRPr sz="2200"/>
            </a:lvl1pPr>
          </a:lstStyle>
          <a:p>
            <a:r>
              <a:rPr lang="da-DK" dirty="0"/>
              <a:t>Klik for at redigere i master</a:t>
            </a:r>
          </a:p>
        </p:txBody>
      </p:sp>
    </p:spTree>
    <p:extLst>
      <p:ext uri="{BB962C8B-B14F-4D97-AF65-F5344CB8AC3E}">
        <p14:creationId xmlns:p14="http://schemas.microsoft.com/office/powerpoint/2010/main" val="540747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a:t>Klik for at redigere i master</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443260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da-DK"/>
              <a:t>Klik for at redigere i master</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Rediger typografien i masterens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8/15/2019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323792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a:t>Klik for at redigere i master</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93820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da-DK"/>
              <a:t>Klik for at redigere i master</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typografien i masterens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typografien i masterens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275216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da-DK"/>
              <a:t>Klik for at redigere i master</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425587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56007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da-DK"/>
              <a:t>Klik for at redigere i master</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Rediger typografien i masterens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8/15/2019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37453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da-DK"/>
              <a:t>Klik for at redigere i master</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a-DK"/>
              <a:t>Klik på ikonet for at tilføje et billede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Rediger typografien i masterens</a:t>
            </a:r>
          </a:p>
        </p:txBody>
      </p:sp>
      <p:sp>
        <p:nvSpPr>
          <p:cNvPr id="5" name="Date Placeholder 4"/>
          <p:cNvSpPr>
            <a:spLocks noGrp="1"/>
          </p:cNvSpPr>
          <p:nvPr>
            <p:ph type="dt" sz="half" idx="10"/>
          </p:nvPr>
        </p:nvSpPr>
        <p:spPr/>
        <p:txBody>
          <a:bodyPr/>
          <a:lstStyle/>
          <a:p>
            <a:fld id="{B61BEF0D-F0BB-DE4B-95CE-6DB70DBA9567}" type="datetimeFigureOut">
              <a:rPr lang="en-US" smtClean="0"/>
              <a:pPr/>
              <a:t>8/15/2019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844621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da-DK"/>
              <a:t>Klik for at redigere i master</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8/15/2019</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‹nr.›</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478436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hyperlink" Target="https://www.eaaa.dk/videregaaende-uddannelser/studieliv/rejs-ud-sommerskole-og-udlandsophold/"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mailto:jebn@eaaa.d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tmp"/><Relationship Id="rId5" Type="http://schemas.openxmlformats.org/officeDocument/2006/relationships/image" Target="../media/image5.tmp"/><Relationship Id="rId4" Type="http://schemas.openxmlformats.org/officeDocument/2006/relationships/image" Target="../media/image4.tmp"/></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lede 1"/>
          <p:cNvPicPr>
            <a:picLocks noChangeAspect="1"/>
          </p:cNvPicPr>
          <p:nvPr/>
        </p:nvPicPr>
        <p:blipFill rotWithShape="1">
          <a:blip r:embed="rId3">
            <a:extLst>
              <a:ext uri="{28A0092B-C50C-407E-A947-70E740481C1C}">
                <a14:useLocalDpi xmlns:a14="http://schemas.microsoft.com/office/drawing/2010/main" val="0"/>
              </a:ext>
            </a:extLst>
          </a:blip>
          <a:srcRect b="6888"/>
          <a:stretch/>
        </p:blipFill>
        <p:spPr>
          <a:xfrm>
            <a:off x="0" y="769697"/>
            <a:ext cx="9144000" cy="5676093"/>
          </a:xfrm>
          <a:prstGeom prst="rect">
            <a:avLst/>
          </a:prstGeom>
        </p:spPr>
      </p:pic>
      <p:sp>
        <p:nvSpPr>
          <p:cNvPr id="3" name="Rektangel 2"/>
          <p:cNvSpPr/>
          <p:nvPr/>
        </p:nvSpPr>
        <p:spPr>
          <a:xfrm>
            <a:off x="0" y="5147148"/>
            <a:ext cx="7974249" cy="64202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a-DK" sz="1350"/>
          </a:p>
        </p:txBody>
      </p:sp>
      <p:sp>
        <p:nvSpPr>
          <p:cNvPr id="4" name="Tekstfelt 3"/>
          <p:cNvSpPr txBox="1"/>
          <p:nvPr/>
        </p:nvSpPr>
        <p:spPr>
          <a:xfrm>
            <a:off x="98492" y="5199877"/>
            <a:ext cx="7777265" cy="1015663"/>
          </a:xfrm>
          <a:prstGeom prst="rect">
            <a:avLst/>
          </a:prstGeom>
          <a:noFill/>
        </p:spPr>
        <p:txBody>
          <a:bodyPr wrap="square" rtlCol="0">
            <a:spAutoFit/>
          </a:bodyPr>
          <a:lstStyle/>
          <a:p>
            <a:r>
              <a:rPr lang="da-DK" sz="3000" b="1" dirty="0">
                <a:solidFill>
                  <a:schemeClr val="bg1"/>
                </a:solidFill>
              </a:rPr>
              <a:t>Velkommen til 2. semester</a:t>
            </a:r>
            <a:br>
              <a:rPr lang="da-DK" sz="3000" b="1" dirty="0">
                <a:solidFill>
                  <a:schemeClr val="bg1"/>
                </a:solidFill>
              </a:rPr>
            </a:br>
            <a:endParaRPr lang="da-DK" sz="3000" b="1" dirty="0">
              <a:solidFill>
                <a:schemeClr val="bg1"/>
              </a:solidFill>
            </a:endParaRPr>
          </a:p>
        </p:txBody>
      </p:sp>
      <p:sp>
        <p:nvSpPr>
          <p:cNvPr id="5" name="Rektangel 4"/>
          <p:cNvSpPr/>
          <p:nvPr/>
        </p:nvSpPr>
        <p:spPr>
          <a:xfrm>
            <a:off x="7463547" y="1856768"/>
            <a:ext cx="1680453" cy="60554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a-DK" sz="1350"/>
          </a:p>
        </p:txBody>
      </p:sp>
      <p:sp>
        <p:nvSpPr>
          <p:cNvPr id="6" name="Tekstfelt 5"/>
          <p:cNvSpPr txBox="1"/>
          <p:nvPr/>
        </p:nvSpPr>
        <p:spPr>
          <a:xfrm>
            <a:off x="7397885" y="1864064"/>
            <a:ext cx="1638942" cy="761747"/>
          </a:xfrm>
          <a:prstGeom prst="rect">
            <a:avLst/>
          </a:prstGeom>
          <a:noFill/>
        </p:spPr>
        <p:txBody>
          <a:bodyPr wrap="square" rtlCol="0">
            <a:spAutoFit/>
          </a:bodyPr>
          <a:lstStyle/>
          <a:p>
            <a:pPr algn="r"/>
            <a:r>
              <a:rPr lang="da-DK" sz="1350" b="1" dirty="0">
                <a:solidFill>
                  <a:schemeClr val="bg1"/>
                </a:solidFill>
              </a:rPr>
              <a:t>August 2019</a:t>
            </a:r>
            <a:br>
              <a:rPr lang="da-DK" sz="3000" b="1" dirty="0">
                <a:solidFill>
                  <a:schemeClr val="bg1"/>
                </a:solidFill>
              </a:rPr>
            </a:br>
            <a:endParaRPr lang="da-DK" sz="3000" b="1" dirty="0">
              <a:solidFill>
                <a:schemeClr val="bg1"/>
              </a:solidFill>
            </a:endParaRPr>
          </a:p>
        </p:txBody>
      </p:sp>
    </p:spTree>
    <p:extLst>
      <p:ext uri="{BB962C8B-B14F-4D97-AF65-F5344CB8AC3E}">
        <p14:creationId xmlns:p14="http://schemas.microsoft.com/office/powerpoint/2010/main" val="214140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rotWithShape="1">
          <a:blip r:embed="rId3">
            <a:extLst>
              <a:ext uri="{28A0092B-C50C-407E-A947-70E740481C1C}">
                <a14:useLocalDpi xmlns:a14="http://schemas.microsoft.com/office/drawing/2010/main" val="0"/>
              </a:ext>
            </a:extLst>
          </a:blip>
          <a:srcRect t="22962"/>
          <a:stretch/>
        </p:blipFill>
        <p:spPr>
          <a:xfrm>
            <a:off x="2403882" y="2490841"/>
            <a:ext cx="5669280" cy="3078388"/>
          </a:xfrm>
          <a:prstGeom prst="rect">
            <a:avLst/>
          </a:prstGeom>
        </p:spPr>
      </p:pic>
      <p:sp>
        <p:nvSpPr>
          <p:cNvPr id="5" name="Tekstfelt 4"/>
          <p:cNvSpPr txBox="1"/>
          <p:nvPr/>
        </p:nvSpPr>
        <p:spPr>
          <a:xfrm>
            <a:off x="434867" y="3136388"/>
            <a:ext cx="1418622" cy="646331"/>
          </a:xfrm>
          <a:prstGeom prst="rect">
            <a:avLst/>
          </a:prstGeom>
          <a:noFill/>
        </p:spPr>
        <p:txBody>
          <a:bodyPr wrap="square" rtlCol="0">
            <a:spAutoFit/>
          </a:bodyPr>
          <a:lstStyle/>
          <a:p>
            <a:r>
              <a:rPr lang="da-DK" dirty="0">
                <a:solidFill>
                  <a:schemeClr val="tx2"/>
                </a:solidFill>
              </a:rPr>
              <a:t>At have styr på sine ting.</a:t>
            </a:r>
          </a:p>
        </p:txBody>
      </p:sp>
      <p:sp>
        <p:nvSpPr>
          <p:cNvPr id="3" name="Titel 2"/>
          <p:cNvSpPr>
            <a:spLocks noGrp="1"/>
          </p:cNvSpPr>
          <p:nvPr>
            <p:ph type="title"/>
          </p:nvPr>
        </p:nvSpPr>
        <p:spPr/>
        <p:txBody>
          <a:bodyPr/>
          <a:lstStyle/>
          <a:p>
            <a:r>
              <a:rPr lang="da-DK" dirty="0"/>
              <a:t>At være professionel betyder også..</a:t>
            </a:r>
          </a:p>
        </p:txBody>
      </p:sp>
    </p:spTree>
    <p:extLst>
      <p:ext uri="{BB962C8B-B14F-4D97-AF65-F5344CB8AC3E}">
        <p14:creationId xmlns:p14="http://schemas.microsoft.com/office/powerpoint/2010/main" val="379418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PROTOLAB: For students by students</a:t>
            </a:r>
          </a:p>
        </p:txBody>
      </p:sp>
      <p:pic>
        <p:nvPicPr>
          <p:cNvPr id="4" name="Pladsholder til indhol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65783" y="2253500"/>
            <a:ext cx="1945840" cy="2594453"/>
          </a:xfrm>
        </p:spPr>
      </p:pic>
      <p:pic>
        <p:nvPicPr>
          <p:cNvPr id="5" name="Billede 4"/>
          <p:cNvPicPr>
            <a:picLocks noChangeAspect="1"/>
          </p:cNvPicPr>
          <p:nvPr/>
        </p:nvPicPr>
        <p:blipFill rotWithShape="1">
          <a:blip r:embed="rId4">
            <a:extLst>
              <a:ext uri="{28A0092B-C50C-407E-A947-70E740481C1C}">
                <a14:useLocalDpi xmlns:a14="http://schemas.microsoft.com/office/drawing/2010/main" val="0"/>
              </a:ext>
            </a:extLst>
          </a:blip>
          <a:srcRect t="24148"/>
          <a:stretch/>
        </p:blipFill>
        <p:spPr>
          <a:xfrm>
            <a:off x="3037118" y="2254974"/>
            <a:ext cx="3776632" cy="2148473"/>
          </a:xfrm>
          <a:prstGeom prst="rect">
            <a:avLst/>
          </a:prstGeom>
        </p:spPr>
      </p:pic>
      <p:pic>
        <p:nvPicPr>
          <p:cNvPr id="6" name="Billede 5"/>
          <p:cNvPicPr>
            <a:picLocks noChangeAspect="1"/>
          </p:cNvPicPr>
          <p:nvPr/>
        </p:nvPicPr>
        <p:blipFill rotWithShape="1">
          <a:blip r:embed="rId5">
            <a:extLst>
              <a:ext uri="{28A0092B-C50C-407E-A947-70E740481C1C}">
                <a14:useLocalDpi xmlns:a14="http://schemas.microsoft.com/office/drawing/2010/main" val="0"/>
              </a:ext>
            </a:extLst>
          </a:blip>
          <a:srcRect t="5605"/>
          <a:stretch/>
        </p:blipFill>
        <p:spPr>
          <a:xfrm>
            <a:off x="333104" y="3998862"/>
            <a:ext cx="2651760" cy="1877359"/>
          </a:xfrm>
          <a:prstGeom prst="rect">
            <a:avLst/>
          </a:prstGeom>
        </p:spPr>
      </p:pic>
      <p:pic>
        <p:nvPicPr>
          <p:cNvPr id="7" name="Billede 6"/>
          <p:cNvPicPr>
            <a:picLocks noChangeAspect="1"/>
          </p:cNvPicPr>
          <p:nvPr/>
        </p:nvPicPr>
        <p:blipFill rotWithShape="1">
          <a:blip r:embed="rId6">
            <a:extLst>
              <a:ext uri="{28A0092B-C50C-407E-A947-70E740481C1C}">
                <a14:useLocalDpi xmlns:a14="http://schemas.microsoft.com/office/drawing/2010/main" val="0"/>
              </a:ext>
            </a:extLst>
          </a:blip>
          <a:srcRect t="15017"/>
          <a:stretch/>
        </p:blipFill>
        <p:spPr>
          <a:xfrm>
            <a:off x="333104" y="2248445"/>
            <a:ext cx="2651760" cy="1690174"/>
          </a:xfrm>
          <a:prstGeom prst="rect">
            <a:avLst/>
          </a:prstGeom>
        </p:spPr>
      </p:pic>
      <p:pic>
        <p:nvPicPr>
          <p:cNvPr id="8" name="Billede 7"/>
          <p:cNvPicPr>
            <a:picLocks noChangeAspect="1"/>
          </p:cNvPicPr>
          <p:nvPr/>
        </p:nvPicPr>
        <p:blipFill rotWithShape="1">
          <a:blip r:embed="rId7">
            <a:extLst>
              <a:ext uri="{28A0092B-C50C-407E-A947-70E740481C1C}">
                <a14:useLocalDpi xmlns:a14="http://schemas.microsoft.com/office/drawing/2010/main" val="0"/>
              </a:ext>
            </a:extLst>
          </a:blip>
          <a:srcRect l="16957" t="63238" r="43160" b="10350"/>
          <a:stretch/>
        </p:blipFill>
        <p:spPr>
          <a:xfrm>
            <a:off x="7126514" y="4963769"/>
            <a:ext cx="1685109" cy="1018903"/>
          </a:xfrm>
          <a:prstGeom prst="rect">
            <a:avLst/>
          </a:prstGeom>
        </p:spPr>
      </p:pic>
      <p:sp>
        <p:nvSpPr>
          <p:cNvPr id="9" name="Rektangel 8"/>
          <p:cNvSpPr/>
          <p:nvPr/>
        </p:nvSpPr>
        <p:spPr>
          <a:xfrm>
            <a:off x="3043649" y="4462598"/>
            <a:ext cx="3763568" cy="1391196"/>
          </a:xfrm>
          <a:prstGeom prst="rect">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a:p>
        </p:txBody>
      </p:sp>
      <p:sp>
        <p:nvSpPr>
          <p:cNvPr id="10" name="Tekstfelt 9"/>
          <p:cNvSpPr txBox="1"/>
          <p:nvPr/>
        </p:nvSpPr>
        <p:spPr>
          <a:xfrm>
            <a:off x="3167743" y="4638947"/>
            <a:ext cx="3370217" cy="300082"/>
          </a:xfrm>
          <a:prstGeom prst="rect">
            <a:avLst/>
          </a:prstGeom>
          <a:noFill/>
        </p:spPr>
        <p:txBody>
          <a:bodyPr wrap="square" rtlCol="0">
            <a:spAutoFit/>
          </a:bodyPr>
          <a:lstStyle/>
          <a:p>
            <a:endParaRPr lang="da-DK" sz="1350" dirty="0"/>
          </a:p>
        </p:txBody>
      </p:sp>
      <p:sp>
        <p:nvSpPr>
          <p:cNvPr id="12" name="Tekstfelt 11"/>
          <p:cNvSpPr txBox="1"/>
          <p:nvPr/>
        </p:nvSpPr>
        <p:spPr>
          <a:xfrm>
            <a:off x="3386174" y="4846203"/>
            <a:ext cx="3311435" cy="923330"/>
          </a:xfrm>
          <a:prstGeom prst="rect">
            <a:avLst/>
          </a:prstGeom>
          <a:noFill/>
        </p:spPr>
        <p:txBody>
          <a:bodyPr wrap="square" rtlCol="0">
            <a:spAutoFit/>
          </a:bodyPr>
          <a:lstStyle/>
          <a:p>
            <a:pPr algn="r"/>
            <a:r>
              <a:rPr lang="da-DK" dirty="0" err="1">
                <a:solidFill>
                  <a:schemeClr val="bg1"/>
                </a:solidFill>
              </a:rPr>
              <a:t>Instagram</a:t>
            </a:r>
            <a:r>
              <a:rPr lang="da-DK" dirty="0">
                <a:solidFill>
                  <a:schemeClr val="bg1"/>
                </a:solidFill>
              </a:rPr>
              <a:t>:	</a:t>
            </a:r>
            <a:r>
              <a:rPr lang="da-DK" dirty="0" err="1">
                <a:solidFill>
                  <a:schemeClr val="bg1"/>
                </a:solidFill>
              </a:rPr>
              <a:t>protolab.insta</a:t>
            </a:r>
            <a:endParaRPr lang="da-DK" dirty="0">
              <a:solidFill>
                <a:schemeClr val="bg1"/>
              </a:solidFill>
            </a:endParaRPr>
          </a:p>
          <a:p>
            <a:pPr algn="r"/>
            <a:r>
              <a:rPr lang="da-DK" dirty="0">
                <a:solidFill>
                  <a:schemeClr val="bg1"/>
                </a:solidFill>
              </a:rPr>
              <a:t>Snapchat:	</a:t>
            </a:r>
            <a:r>
              <a:rPr lang="da-DK" dirty="0" err="1">
                <a:solidFill>
                  <a:schemeClr val="bg1"/>
                </a:solidFill>
              </a:rPr>
              <a:t>protolab</a:t>
            </a:r>
            <a:endParaRPr lang="da-DK" dirty="0">
              <a:solidFill>
                <a:schemeClr val="bg1"/>
              </a:solidFill>
            </a:endParaRPr>
          </a:p>
          <a:p>
            <a:pPr algn="r"/>
            <a:r>
              <a:rPr lang="da-DK" dirty="0">
                <a:solidFill>
                  <a:schemeClr val="bg1"/>
                </a:solidFill>
              </a:rPr>
              <a:t>Facebook:	</a:t>
            </a:r>
            <a:r>
              <a:rPr lang="da-DK" dirty="0" err="1">
                <a:solidFill>
                  <a:schemeClr val="bg1"/>
                </a:solidFill>
              </a:rPr>
              <a:t>protolab</a:t>
            </a:r>
            <a:endParaRPr lang="da-DK" dirty="0">
              <a:solidFill>
                <a:schemeClr val="bg1"/>
              </a:solidFill>
            </a:endParaRPr>
          </a:p>
        </p:txBody>
      </p:sp>
    </p:spTree>
    <p:extLst>
      <p:ext uri="{BB962C8B-B14F-4D97-AF65-F5344CB8AC3E}">
        <p14:creationId xmlns:p14="http://schemas.microsoft.com/office/powerpoint/2010/main" val="2569005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p:cNvPicPr>
            <a:picLocks noChangeAspect="1"/>
          </p:cNvPicPr>
          <p:nvPr/>
        </p:nvPicPr>
        <p:blipFill rotWithShape="1">
          <a:blip r:embed="rId2"/>
          <a:srcRect t="14247"/>
          <a:stretch/>
        </p:blipFill>
        <p:spPr>
          <a:xfrm>
            <a:off x="6566170" y="2316600"/>
            <a:ext cx="2301087" cy="1508947"/>
          </a:xfrm>
          <a:prstGeom prst="rect">
            <a:avLst/>
          </a:prstGeom>
        </p:spPr>
      </p:pic>
      <p:sp>
        <p:nvSpPr>
          <p:cNvPr id="2" name="Titel 1"/>
          <p:cNvSpPr>
            <a:spLocks noGrp="1"/>
          </p:cNvSpPr>
          <p:nvPr>
            <p:ph type="title"/>
          </p:nvPr>
        </p:nvSpPr>
        <p:spPr>
          <a:xfrm>
            <a:off x="581192" y="687474"/>
            <a:ext cx="6802834" cy="1083329"/>
          </a:xfrm>
        </p:spPr>
        <p:txBody>
          <a:bodyPr/>
          <a:lstStyle/>
          <a:p>
            <a:r>
              <a:rPr lang="da-DK" dirty="0" err="1"/>
              <a:t>Study</a:t>
            </a:r>
            <a:r>
              <a:rPr lang="da-DK" dirty="0"/>
              <a:t> </a:t>
            </a:r>
            <a:r>
              <a:rPr lang="da-DK" dirty="0" err="1"/>
              <a:t>abroad</a:t>
            </a:r>
            <a:endParaRPr lang="da-DK" dirty="0"/>
          </a:p>
        </p:txBody>
      </p:sp>
      <p:sp>
        <p:nvSpPr>
          <p:cNvPr id="3" name="Pladsholder til indhold 2"/>
          <p:cNvSpPr>
            <a:spLocks noGrp="1"/>
          </p:cNvSpPr>
          <p:nvPr>
            <p:ph idx="1"/>
          </p:nvPr>
        </p:nvSpPr>
        <p:spPr>
          <a:xfrm>
            <a:off x="435895" y="2492622"/>
            <a:ext cx="8272211" cy="3084975"/>
          </a:xfrm>
        </p:spPr>
        <p:txBody>
          <a:bodyPr>
            <a:normAutofit fontScale="70000" lnSpcReduction="20000"/>
          </a:bodyPr>
          <a:lstStyle/>
          <a:p>
            <a:endParaRPr lang="da-DK" dirty="0"/>
          </a:p>
          <a:p>
            <a:r>
              <a:rPr lang="da-DK" dirty="0"/>
              <a:t>Semester </a:t>
            </a:r>
            <a:r>
              <a:rPr lang="da-DK" dirty="0" err="1"/>
              <a:t>abroad</a:t>
            </a:r>
            <a:r>
              <a:rPr lang="da-DK" dirty="0"/>
              <a:t> (3rd. Semester)</a:t>
            </a:r>
          </a:p>
          <a:p>
            <a:r>
              <a:rPr lang="da-DK" dirty="0" err="1"/>
              <a:t>Internship</a:t>
            </a:r>
            <a:r>
              <a:rPr lang="da-DK" dirty="0"/>
              <a:t> </a:t>
            </a:r>
            <a:r>
              <a:rPr lang="da-DK" dirty="0" err="1"/>
              <a:t>abroad</a:t>
            </a:r>
            <a:r>
              <a:rPr lang="da-DK" dirty="0"/>
              <a:t> (4th semester)</a:t>
            </a:r>
          </a:p>
          <a:p>
            <a:r>
              <a:rPr lang="da-DK" dirty="0"/>
              <a:t>Summer School </a:t>
            </a:r>
          </a:p>
          <a:p>
            <a:pPr marL="257175" indent="-257175">
              <a:buFont typeface="Arial" panose="020B0604020202020204" pitchFamily="34" charset="0"/>
              <a:buChar char="•"/>
            </a:pPr>
            <a:endParaRPr lang="da-DK" dirty="0"/>
          </a:p>
          <a:p>
            <a:r>
              <a:rPr lang="da-DK" dirty="0"/>
              <a:t>Læs mere om mulighederne på </a:t>
            </a:r>
            <a:r>
              <a:rPr lang="da-DK" dirty="0" err="1"/>
              <a:t>Studieupdate</a:t>
            </a:r>
            <a:r>
              <a:rPr lang="da-DK" dirty="0"/>
              <a:t>:</a:t>
            </a:r>
          </a:p>
          <a:p>
            <a:pPr marL="0" indent="0">
              <a:buNone/>
            </a:pPr>
            <a:br>
              <a:rPr lang="da-DK" sz="825" dirty="0">
                <a:hlinkClick r:id="rId3"/>
              </a:rPr>
            </a:br>
            <a:endParaRPr lang="da-DK" sz="825" dirty="0"/>
          </a:p>
          <a:p>
            <a:pPr marL="0" indent="0">
              <a:buNone/>
            </a:pPr>
            <a:endParaRPr lang="da-DK" sz="825" dirty="0"/>
          </a:p>
          <a:p>
            <a:pPr marL="0" indent="0">
              <a:buNone/>
            </a:pPr>
            <a:endParaRPr lang="da-DK" sz="825" dirty="0"/>
          </a:p>
          <a:p>
            <a:pPr marL="0" indent="0">
              <a:buNone/>
            </a:pPr>
            <a:endParaRPr lang="da-DK" sz="825" dirty="0"/>
          </a:p>
          <a:p>
            <a:pPr marL="0" indent="0">
              <a:buNone/>
            </a:pPr>
            <a:endParaRPr lang="da-DK" dirty="0"/>
          </a:p>
          <a:p>
            <a:r>
              <a:rPr lang="da-DK" dirty="0"/>
              <a:t>Kontakt Jeanne Nissen hvis I er interesserede i at høre mere (</a:t>
            </a:r>
            <a:r>
              <a:rPr lang="da-DK" dirty="0">
                <a:hlinkClick r:id="rId4"/>
              </a:rPr>
              <a:t>jebn@eaaa.dk</a:t>
            </a:r>
            <a:r>
              <a:rPr lang="da-DK" dirty="0"/>
              <a:t>) </a:t>
            </a:r>
          </a:p>
          <a:p>
            <a:endParaRPr lang="da-DK" dirty="0"/>
          </a:p>
          <a:p>
            <a:pPr marL="0" indent="0">
              <a:buNone/>
            </a:pPr>
            <a:endParaRPr lang="da-DK" dirty="0"/>
          </a:p>
        </p:txBody>
      </p:sp>
      <p:pic>
        <p:nvPicPr>
          <p:cNvPr id="4" name="Billede 3"/>
          <p:cNvPicPr>
            <a:picLocks noChangeAspect="1"/>
          </p:cNvPicPr>
          <p:nvPr/>
        </p:nvPicPr>
        <p:blipFill>
          <a:blip r:embed="rId5"/>
          <a:stretch>
            <a:fillRect/>
          </a:stretch>
        </p:blipFill>
        <p:spPr>
          <a:xfrm>
            <a:off x="6133571" y="3649524"/>
            <a:ext cx="2471243" cy="1216522"/>
          </a:xfrm>
          <a:prstGeom prst="rect">
            <a:avLst/>
          </a:prstGeom>
          <a:effectLst>
            <a:outerShdw blurRad="50800" dist="38100" dir="5400000" algn="t" rotWithShape="0">
              <a:prstClr val="black">
                <a:alpha val="40000"/>
              </a:prstClr>
            </a:outerShdw>
          </a:effectLst>
        </p:spPr>
      </p:pic>
      <p:pic>
        <p:nvPicPr>
          <p:cNvPr id="5" name="Billede 4"/>
          <p:cNvPicPr>
            <a:picLocks noChangeAspect="1"/>
          </p:cNvPicPr>
          <p:nvPr/>
        </p:nvPicPr>
        <p:blipFill rotWithShape="1">
          <a:blip r:embed="rId6"/>
          <a:srcRect l="56940" t="22993" r="12728" b="23336"/>
          <a:stretch/>
        </p:blipFill>
        <p:spPr>
          <a:xfrm>
            <a:off x="6848624" y="4556642"/>
            <a:ext cx="2018633" cy="123127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213274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687474"/>
            <a:ext cx="6802834" cy="1083329"/>
          </a:xfrm>
        </p:spPr>
        <p:txBody>
          <a:bodyPr/>
          <a:lstStyle/>
          <a:p>
            <a:r>
              <a:rPr lang="da-DK" dirty="0"/>
              <a:t>MENTOR</a:t>
            </a:r>
          </a:p>
        </p:txBody>
      </p:sp>
      <p:pic>
        <p:nvPicPr>
          <p:cNvPr id="4" name="Billede 3"/>
          <p:cNvPicPr>
            <a:picLocks noChangeAspect="1"/>
          </p:cNvPicPr>
          <p:nvPr/>
        </p:nvPicPr>
        <p:blipFill>
          <a:blip r:embed="rId2">
            <a:duotone>
              <a:prstClr val="black"/>
              <a:schemeClr val="accent3">
                <a:tint val="45000"/>
                <a:satMod val="400000"/>
              </a:schemeClr>
            </a:duotone>
          </a:blip>
          <a:stretch>
            <a:fillRect/>
          </a:stretch>
        </p:blipFill>
        <p:spPr>
          <a:xfrm>
            <a:off x="5137924" y="4985256"/>
            <a:ext cx="2471243" cy="1216522"/>
          </a:xfrm>
          <a:prstGeom prst="rect">
            <a:avLst/>
          </a:prstGeom>
          <a:effectLst>
            <a:outerShdw blurRad="50800" dist="38100" dir="5400000" algn="t" rotWithShape="0">
              <a:prstClr val="black">
                <a:alpha val="40000"/>
              </a:prstClr>
            </a:outerShdw>
          </a:effectLst>
        </p:spPr>
      </p:pic>
      <p:pic>
        <p:nvPicPr>
          <p:cNvPr id="5" name="Billede 4"/>
          <p:cNvPicPr>
            <a:picLocks noChangeAspect="1"/>
          </p:cNvPicPr>
          <p:nvPr/>
        </p:nvPicPr>
        <p:blipFill rotWithShape="1">
          <a:blip r:embed="rId3">
            <a:duotone>
              <a:prstClr val="black"/>
              <a:schemeClr val="accent5">
                <a:tint val="45000"/>
                <a:satMod val="400000"/>
              </a:schemeClr>
            </a:duotone>
          </a:blip>
          <a:srcRect l="56940" t="22993" r="12728" b="23336"/>
          <a:stretch/>
        </p:blipFill>
        <p:spPr>
          <a:xfrm>
            <a:off x="3714908" y="5398943"/>
            <a:ext cx="2018633" cy="1231276"/>
          </a:xfrm>
          <a:prstGeom prst="rect">
            <a:avLst/>
          </a:prstGeom>
          <a:effectLst>
            <a:outerShdw blurRad="50800" dist="38100" dir="5400000" algn="t" rotWithShape="0">
              <a:prstClr val="black">
                <a:alpha val="40000"/>
              </a:prstClr>
            </a:outerShdw>
          </a:effectLst>
        </p:spPr>
      </p:pic>
      <p:sp>
        <p:nvSpPr>
          <p:cNvPr id="8" name="Tekstfelt 7">
            <a:extLst>
              <a:ext uri="{FF2B5EF4-FFF2-40B4-BE49-F238E27FC236}">
                <a16:creationId xmlns:a16="http://schemas.microsoft.com/office/drawing/2014/main" id="{4C5872E5-E7DD-4370-80E5-5EA19F1FCCC2}"/>
              </a:ext>
            </a:extLst>
          </p:cNvPr>
          <p:cNvSpPr txBox="1"/>
          <p:nvPr/>
        </p:nvSpPr>
        <p:spPr>
          <a:xfrm>
            <a:off x="621856" y="2184489"/>
            <a:ext cx="7110663" cy="2800767"/>
          </a:xfrm>
          <a:prstGeom prst="rect">
            <a:avLst/>
          </a:prstGeom>
          <a:noFill/>
        </p:spPr>
        <p:txBody>
          <a:bodyPr wrap="square" rtlCol="0">
            <a:spAutoFit/>
          </a:bodyPr>
          <a:lstStyle/>
          <a:p>
            <a:r>
              <a:rPr lang="da-DK" sz="1600" dirty="0"/>
              <a:t>I dette semester vil I have en mentor – en af klassens undervisere.</a:t>
            </a:r>
          </a:p>
          <a:p>
            <a:endParaRPr lang="da-DK" sz="1600" dirty="0"/>
          </a:p>
          <a:p>
            <a:endParaRPr lang="da-DK" sz="1600" dirty="0"/>
          </a:p>
          <a:p>
            <a:r>
              <a:rPr lang="da-DK" sz="1600" dirty="0"/>
              <a:t>Hvis man har noget man gerne vil dele med klassens undervisere, noget man har brug for at tale om eller hvis man har spørgsmål er det en god ide at gå til sin mentor.</a:t>
            </a:r>
          </a:p>
          <a:p>
            <a:endParaRPr lang="da-DK" sz="1600" dirty="0"/>
          </a:p>
          <a:p>
            <a:endParaRPr lang="da-DK" sz="1600" dirty="0"/>
          </a:p>
          <a:p>
            <a:r>
              <a:rPr lang="da-DK" sz="1600" dirty="0"/>
              <a:t>Vi har en mentorsamtale om et par uger og igen i slutningen af semesteret. I den mellemliggende periode kan man altid kontakte sin mentor, hvis man har brug for et møde.</a:t>
            </a:r>
          </a:p>
        </p:txBody>
      </p:sp>
      <p:sp>
        <p:nvSpPr>
          <p:cNvPr id="3" name="Tekstfelt 2">
            <a:extLst>
              <a:ext uri="{FF2B5EF4-FFF2-40B4-BE49-F238E27FC236}">
                <a16:creationId xmlns:a16="http://schemas.microsoft.com/office/drawing/2014/main" id="{7B563068-F222-4CC8-8A70-1BFFEDBD20F2}"/>
              </a:ext>
            </a:extLst>
          </p:cNvPr>
          <p:cNvSpPr txBox="1"/>
          <p:nvPr/>
        </p:nvSpPr>
        <p:spPr>
          <a:xfrm>
            <a:off x="683532" y="5426102"/>
            <a:ext cx="2555910" cy="923330"/>
          </a:xfrm>
          <a:prstGeom prst="rect">
            <a:avLst/>
          </a:prstGeom>
          <a:noFill/>
        </p:spPr>
        <p:txBody>
          <a:bodyPr wrap="square" rtlCol="0">
            <a:spAutoFit/>
          </a:bodyPr>
          <a:lstStyle/>
          <a:p>
            <a:r>
              <a:rPr lang="da-DK" dirty="0"/>
              <a:t>I kan se på Canvas i morgen, hvem der er jeres mentor.</a:t>
            </a:r>
          </a:p>
        </p:txBody>
      </p:sp>
    </p:spTree>
    <p:extLst>
      <p:ext uri="{BB962C8B-B14F-4D97-AF65-F5344CB8AC3E}">
        <p14:creationId xmlns:p14="http://schemas.microsoft.com/office/powerpoint/2010/main" val="409349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687474"/>
            <a:ext cx="6802834" cy="1083329"/>
          </a:xfrm>
        </p:spPr>
        <p:txBody>
          <a:bodyPr/>
          <a:lstStyle/>
          <a:p>
            <a:r>
              <a:rPr lang="da-DK" dirty="0"/>
              <a:t>Fælleskab og samarbejde</a:t>
            </a:r>
          </a:p>
        </p:txBody>
      </p:sp>
      <p:sp>
        <p:nvSpPr>
          <p:cNvPr id="6" name="Tekstfelt 5">
            <a:extLst>
              <a:ext uri="{FF2B5EF4-FFF2-40B4-BE49-F238E27FC236}">
                <a16:creationId xmlns:a16="http://schemas.microsoft.com/office/drawing/2014/main" id="{10A5468F-6A4C-4411-89D4-03D06866EDB9}"/>
              </a:ext>
            </a:extLst>
          </p:cNvPr>
          <p:cNvSpPr txBox="1"/>
          <p:nvPr/>
        </p:nvSpPr>
        <p:spPr>
          <a:xfrm>
            <a:off x="785060" y="2391276"/>
            <a:ext cx="7218948" cy="2308324"/>
          </a:xfrm>
          <a:prstGeom prst="rect">
            <a:avLst/>
          </a:prstGeom>
          <a:noFill/>
        </p:spPr>
        <p:txBody>
          <a:bodyPr wrap="square" rtlCol="0">
            <a:spAutoFit/>
          </a:bodyPr>
          <a:lstStyle/>
          <a:p>
            <a:r>
              <a:rPr lang="da-DK" sz="1600" dirty="0"/>
              <a:t>Vi vil så gerne lære jer en masse. De bedste resultater får vi hvis vi kan skabe et godt samarbejde mellem studerende og undervisere; og studerende imellem. </a:t>
            </a:r>
          </a:p>
          <a:p>
            <a:endParaRPr lang="da-DK" sz="1600" dirty="0"/>
          </a:p>
          <a:p>
            <a:r>
              <a:rPr lang="da-DK" sz="1600" dirty="0"/>
              <a:t>Derfor er jeres mentor og klassens undervisere generelt til rådighed, når I har brug for det.</a:t>
            </a:r>
          </a:p>
          <a:p>
            <a:endParaRPr lang="da-DK" sz="1600" dirty="0"/>
          </a:p>
          <a:p>
            <a:endParaRPr lang="da-DK" sz="1600" dirty="0"/>
          </a:p>
          <a:p>
            <a:r>
              <a:rPr lang="da-DK" sz="1600" dirty="0"/>
              <a:t>For at skabe det bedste læringsrum i klassen vil vores undervisning i stor udstrækning foregå med </a:t>
            </a:r>
            <a:r>
              <a:rPr lang="da-DK" sz="1600" dirty="0" err="1"/>
              <a:t>devices</a:t>
            </a:r>
            <a:r>
              <a:rPr lang="da-DK" sz="1600" dirty="0"/>
              <a:t> i tasken, med mindre vi skal bruge dem.</a:t>
            </a:r>
          </a:p>
        </p:txBody>
      </p:sp>
      <p:pic>
        <p:nvPicPr>
          <p:cNvPr id="7" name="Billede 6"/>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Lst>
          </a:blip>
          <a:srcRect t="14247"/>
          <a:stretch/>
        </p:blipFill>
        <p:spPr>
          <a:xfrm>
            <a:off x="5715233" y="5156278"/>
            <a:ext cx="2301087" cy="1508947"/>
          </a:xfrm>
          <a:prstGeom prst="rect">
            <a:avLst/>
          </a:prstGeom>
        </p:spPr>
      </p:pic>
      <p:pic>
        <p:nvPicPr>
          <p:cNvPr id="9" name="Billede 8"/>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3735773" y="5064573"/>
            <a:ext cx="2471243" cy="1216522"/>
          </a:xfrm>
          <a:prstGeom prst="rect">
            <a:avLst/>
          </a:prstGeom>
          <a:effectLst>
            <a:outerShdw blurRad="50800" dist="38100" dir="5400000" algn="t" rotWithShape="0">
              <a:prstClr val="black">
                <a:alpha val="40000"/>
              </a:prstClr>
            </a:outerShdw>
          </a:effectLst>
        </p:spPr>
      </p:pic>
      <p:pic>
        <p:nvPicPr>
          <p:cNvPr id="10" name="Billede 9"/>
          <p:cNvPicPr>
            <a:picLocks noChangeAspect="1"/>
          </p:cNvPicPr>
          <p:nvPr/>
        </p:nvPicPr>
        <p:blipFill rotWithShape="1">
          <a:blip r:embed="rId6">
            <a:extLst>
              <a:ext uri="{BEBA8EAE-BF5A-486C-A8C5-ECC9F3942E4B}">
                <a14:imgProps xmlns:a14="http://schemas.microsoft.com/office/drawing/2010/main">
                  <a14:imgLayer r:embed="rId7">
                    <a14:imgEffect>
                      <a14:artisticPhotocopy/>
                    </a14:imgEffect>
                    <a14:imgEffect>
                      <a14:colorTemperature colorTemp="4700"/>
                    </a14:imgEffect>
                  </a14:imgLayer>
                </a14:imgProps>
              </a:ext>
            </a:extLst>
          </a:blip>
          <a:srcRect l="56940" t="22993" r="12728" b="23336"/>
          <a:stretch/>
        </p:blipFill>
        <p:spPr>
          <a:xfrm>
            <a:off x="1963976" y="5414792"/>
            <a:ext cx="2018633" cy="123127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59579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EFFA8E-C414-4160-B796-B24FEF1D86EA}"/>
              </a:ext>
            </a:extLst>
          </p:cNvPr>
          <p:cNvSpPr>
            <a:spLocks noGrp="1"/>
          </p:cNvSpPr>
          <p:nvPr>
            <p:ph type="title"/>
          </p:nvPr>
        </p:nvSpPr>
        <p:spPr/>
        <p:txBody>
          <a:bodyPr/>
          <a:lstStyle/>
          <a:p>
            <a:r>
              <a:rPr lang="da-DK" dirty="0"/>
              <a:t>Venskabsklasser</a:t>
            </a:r>
          </a:p>
        </p:txBody>
      </p:sp>
      <p:sp>
        <p:nvSpPr>
          <p:cNvPr id="3" name="Pladsholder til indhold 2">
            <a:extLst>
              <a:ext uri="{FF2B5EF4-FFF2-40B4-BE49-F238E27FC236}">
                <a16:creationId xmlns:a16="http://schemas.microsoft.com/office/drawing/2014/main" id="{C82818A3-28E3-400D-863A-1DA5ACDBBDBB}"/>
              </a:ext>
            </a:extLst>
          </p:cNvPr>
          <p:cNvSpPr>
            <a:spLocks noGrp="1"/>
          </p:cNvSpPr>
          <p:nvPr>
            <p:ph idx="1"/>
          </p:nvPr>
        </p:nvSpPr>
        <p:spPr/>
        <p:txBody>
          <a:bodyPr/>
          <a:lstStyle/>
          <a:p>
            <a:r>
              <a:rPr lang="da-DK" dirty="0"/>
              <a:t>I dette semester arbejder I rigtigt meget sammen på tværs af 2A+2B. Så kan I lære hinanden at kende inden I skal blandes på 3 </a:t>
            </a:r>
            <a:r>
              <a:rPr lang="da-DK" dirty="0" err="1"/>
              <a:t>sem</a:t>
            </a:r>
            <a:r>
              <a:rPr lang="da-DK" dirty="0"/>
              <a:t>. </a:t>
            </a:r>
          </a:p>
          <a:p>
            <a:r>
              <a:rPr lang="da-DK" dirty="0"/>
              <a:t>I vil lave alle cases sammen, have de samme kunder og i nogle tilfælde have undervisning sammen.</a:t>
            </a:r>
          </a:p>
        </p:txBody>
      </p:sp>
    </p:spTree>
    <p:extLst>
      <p:ext uri="{BB962C8B-B14F-4D97-AF65-F5344CB8AC3E}">
        <p14:creationId xmlns:p14="http://schemas.microsoft.com/office/powerpoint/2010/main" val="2221099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lede 10" descr="Et billede, der indeholder person, mand, beklædning&#10;&#10;Automatisk genereret beskrivelse">
            <a:extLst>
              <a:ext uri="{FF2B5EF4-FFF2-40B4-BE49-F238E27FC236}">
                <a16:creationId xmlns:a16="http://schemas.microsoft.com/office/drawing/2014/main" id="{FB17C9AF-1935-40D8-88A0-D6C1C3BB35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7730"/>
          <a:stretch/>
        </p:blipFill>
        <p:spPr>
          <a:xfrm rot="16200000">
            <a:off x="4490270" y="1670611"/>
            <a:ext cx="4434211" cy="4090730"/>
          </a:xfrm>
          <a:prstGeom prst="rect">
            <a:avLst/>
          </a:prstGeom>
        </p:spPr>
      </p:pic>
      <p:sp>
        <p:nvSpPr>
          <p:cNvPr id="4" name="Rektangel 3"/>
          <p:cNvSpPr/>
          <p:nvPr/>
        </p:nvSpPr>
        <p:spPr>
          <a:xfrm>
            <a:off x="-31465" y="5589287"/>
            <a:ext cx="9162613" cy="155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ktangel 6"/>
          <p:cNvSpPr/>
          <p:nvPr/>
        </p:nvSpPr>
        <p:spPr>
          <a:xfrm>
            <a:off x="341436" y="1498871"/>
            <a:ext cx="4320575" cy="4090416"/>
          </a:xfrm>
          <a:prstGeom prst="rect">
            <a:avLst/>
          </a:prstGeom>
          <a:solidFill>
            <a:srgbClr val="688E9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Tekstfelt 7"/>
          <p:cNvSpPr txBox="1"/>
          <p:nvPr/>
        </p:nvSpPr>
        <p:spPr>
          <a:xfrm>
            <a:off x="762921" y="2577972"/>
            <a:ext cx="3856627" cy="1015663"/>
          </a:xfrm>
          <a:prstGeom prst="rect">
            <a:avLst/>
          </a:prstGeom>
          <a:noFill/>
        </p:spPr>
        <p:txBody>
          <a:bodyPr wrap="square" rtlCol="0">
            <a:spAutoFit/>
          </a:bodyPr>
          <a:lstStyle/>
          <a:p>
            <a:pPr>
              <a:spcAft>
                <a:spcPts val="600"/>
              </a:spcAft>
            </a:pPr>
            <a:r>
              <a:rPr lang="da-DK" sz="6000" spc="10" dirty="0">
                <a:solidFill>
                  <a:schemeClr val="bg1"/>
                </a:solidFill>
                <a:latin typeface="Lucida Sans" panose="020B0602030504020204" pitchFamily="34" charset="0"/>
              </a:rPr>
              <a:t>EAlumne</a:t>
            </a:r>
            <a:endParaRPr lang="da-DK" sz="6000" spc="110" dirty="0">
              <a:solidFill>
                <a:schemeClr val="bg1"/>
              </a:solidFill>
              <a:latin typeface="Lucida Sans" panose="020B0602030504020204" pitchFamily="34" charset="0"/>
            </a:endParaRPr>
          </a:p>
        </p:txBody>
      </p:sp>
      <p:sp>
        <p:nvSpPr>
          <p:cNvPr id="6" name="Tekstfelt 5">
            <a:extLst>
              <a:ext uri="{FF2B5EF4-FFF2-40B4-BE49-F238E27FC236}">
                <a16:creationId xmlns:a16="http://schemas.microsoft.com/office/drawing/2014/main" id="{CE2D878A-7A33-4097-B716-30B0A5BAE513}"/>
              </a:ext>
            </a:extLst>
          </p:cNvPr>
          <p:cNvSpPr txBox="1"/>
          <p:nvPr/>
        </p:nvSpPr>
        <p:spPr>
          <a:xfrm>
            <a:off x="776810" y="2170052"/>
            <a:ext cx="3856627" cy="461665"/>
          </a:xfrm>
          <a:prstGeom prst="rect">
            <a:avLst/>
          </a:prstGeom>
          <a:noFill/>
        </p:spPr>
        <p:txBody>
          <a:bodyPr wrap="square" rtlCol="0">
            <a:spAutoFit/>
          </a:bodyPr>
          <a:lstStyle/>
          <a:p>
            <a:pPr>
              <a:spcAft>
                <a:spcPts val="600"/>
              </a:spcAft>
            </a:pPr>
            <a:r>
              <a:rPr lang="da-DK" sz="2400" spc="10" dirty="0">
                <a:solidFill>
                  <a:schemeClr val="bg1"/>
                </a:solidFill>
                <a:latin typeface="Lucida Sans" panose="020B0602030504020204" pitchFamily="34" charset="0"/>
              </a:rPr>
              <a:t>Velkommen i</a:t>
            </a:r>
            <a:endParaRPr lang="da-DK" sz="2400" spc="110" dirty="0">
              <a:solidFill>
                <a:schemeClr val="bg1"/>
              </a:solidFill>
              <a:latin typeface="Lucida Sans" panose="020B0602030504020204" pitchFamily="34" charset="0"/>
            </a:endParaRPr>
          </a:p>
        </p:txBody>
      </p:sp>
      <p:sp>
        <p:nvSpPr>
          <p:cNvPr id="9" name="Tekstfelt 8">
            <a:extLst>
              <a:ext uri="{FF2B5EF4-FFF2-40B4-BE49-F238E27FC236}">
                <a16:creationId xmlns:a16="http://schemas.microsoft.com/office/drawing/2014/main" id="{3FD3AD43-6BAC-47AF-A7E9-CD963C459602}"/>
              </a:ext>
            </a:extLst>
          </p:cNvPr>
          <p:cNvSpPr txBox="1"/>
          <p:nvPr/>
        </p:nvSpPr>
        <p:spPr>
          <a:xfrm>
            <a:off x="620997" y="3990566"/>
            <a:ext cx="3856627" cy="338554"/>
          </a:xfrm>
          <a:prstGeom prst="rect">
            <a:avLst/>
          </a:prstGeom>
          <a:noFill/>
        </p:spPr>
        <p:txBody>
          <a:bodyPr wrap="square" rtlCol="0">
            <a:spAutoFit/>
          </a:bodyPr>
          <a:lstStyle/>
          <a:p>
            <a:pPr>
              <a:spcAft>
                <a:spcPts val="600"/>
              </a:spcAft>
            </a:pPr>
            <a:r>
              <a:rPr lang="da-DK" sz="1600" spc="10" dirty="0">
                <a:solidFill>
                  <a:schemeClr val="bg1"/>
                </a:solidFill>
                <a:latin typeface="Lucida Sans" panose="020B0602030504020204" pitchFamily="34" charset="0"/>
              </a:rPr>
              <a:t>Netværk  </a:t>
            </a:r>
            <a:r>
              <a:rPr lang="da-DK" sz="1600" spc="10" dirty="0">
                <a:solidFill>
                  <a:srgbClr val="FFC000"/>
                </a:solidFill>
                <a:latin typeface="Lucida Sans" panose="020B0602030504020204" pitchFamily="34" charset="0"/>
              </a:rPr>
              <a:t>|</a:t>
            </a:r>
            <a:r>
              <a:rPr lang="da-DK" sz="1600" spc="10" dirty="0">
                <a:solidFill>
                  <a:schemeClr val="bg1"/>
                </a:solidFill>
                <a:latin typeface="Lucida Sans" panose="020B0602030504020204" pitchFamily="34" charset="0"/>
              </a:rPr>
              <a:t>  Events  </a:t>
            </a:r>
            <a:r>
              <a:rPr lang="da-DK" sz="1600" spc="10" dirty="0">
                <a:solidFill>
                  <a:srgbClr val="FFC000"/>
                </a:solidFill>
                <a:latin typeface="Lucida Sans" panose="020B0602030504020204" pitchFamily="34" charset="0"/>
              </a:rPr>
              <a:t>|</a:t>
            </a:r>
            <a:r>
              <a:rPr lang="da-DK" sz="1600" spc="10" dirty="0">
                <a:solidFill>
                  <a:schemeClr val="bg1"/>
                </a:solidFill>
                <a:latin typeface="Lucida Sans" panose="020B0602030504020204" pitchFamily="34" charset="0"/>
              </a:rPr>
              <a:t>  Medlemstilbud</a:t>
            </a:r>
            <a:endParaRPr lang="da-DK" sz="1600" spc="110" dirty="0">
              <a:solidFill>
                <a:schemeClr val="bg1"/>
              </a:solidFill>
              <a:latin typeface="Lucida Sans" panose="020B0602030504020204" pitchFamily="34" charset="0"/>
            </a:endParaRPr>
          </a:p>
        </p:txBody>
      </p:sp>
    </p:spTree>
    <p:extLst>
      <p:ext uri="{BB962C8B-B14F-4D97-AF65-F5344CB8AC3E}">
        <p14:creationId xmlns:p14="http://schemas.microsoft.com/office/powerpoint/2010/main" val="63180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86676" y="889614"/>
            <a:ext cx="7465827" cy="900120"/>
          </a:xfrm>
        </p:spPr>
        <p:txBody>
          <a:bodyPr>
            <a:normAutofit/>
          </a:bodyPr>
          <a:lstStyle/>
          <a:p>
            <a:r>
              <a:rPr lang="da-DK" sz="2200" dirty="0"/>
              <a:t>Din genvej til netværk, events og medlemstilbud</a:t>
            </a:r>
          </a:p>
        </p:txBody>
      </p:sp>
      <p:sp>
        <p:nvSpPr>
          <p:cNvPr id="3" name="Rektangel 2">
            <a:extLst>
              <a:ext uri="{FF2B5EF4-FFF2-40B4-BE49-F238E27FC236}">
                <a16:creationId xmlns:a16="http://schemas.microsoft.com/office/drawing/2014/main" id="{252AA6C6-1906-4F04-9AEA-9EE85B1736AD}"/>
              </a:ext>
            </a:extLst>
          </p:cNvPr>
          <p:cNvSpPr/>
          <p:nvPr/>
        </p:nvSpPr>
        <p:spPr>
          <a:xfrm>
            <a:off x="1047720" y="1863021"/>
            <a:ext cx="3458556" cy="1684566"/>
          </a:xfrm>
          <a:prstGeom prst="rect">
            <a:avLst/>
          </a:prstGeom>
          <a:solidFill>
            <a:srgbClr val="7D9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ktangel 7">
            <a:extLst>
              <a:ext uri="{FF2B5EF4-FFF2-40B4-BE49-F238E27FC236}">
                <a16:creationId xmlns:a16="http://schemas.microsoft.com/office/drawing/2014/main" id="{A074E2F3-C3E1-42D9-B998-2D76711AC11E}"/>
              </a:ext>
            </a:extLst>
          </p:cNvPr>
          <p:cNvSpPr/>
          <p:nvPr/>
        </p:nvSpPr>
        <p:spPr>
          <a:xfrm>
            <a:off x="1047720" y="3727340"/>
            <a:ext cx="3458556" cy="1684566"/>
          </a:xfrm>
          <a:prstGeom prst="rect">
            <a:avLst/>
          </a:prstGeom>
          <a:solidFill>
            <a:srgbClr val="606C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ktangel 8">
            <a:extLst>
              <a:ext uri="{FF2B5EF4-FFF2-40B4-BE49-F238E27FC236}">
                <a16:creationId xmlns:a16="http://schemas.microsoft.com/office/drawing/2014/main" id="{F32CE71A-1B5E-44A1-8586-0F07B314F4A4}"/>
              </a:ext>
            </a:extLst>
          </p:cNvPr>
          <p:cNvSpPr/>
          <p:nvPr/>
        </p:nvSpPr>
        <p:spPr>
          <a:xfrm>
            <a:off x="4695825" y="1854659"/>
            <a:ext cx="3458556" cy="1684566"/>
          </a:xfrm>
          <a:prstGeom prst="rect">
            <a:avLst/>
          </a:prstGeom>
          <a:solidFill>
            <a:srgbClr val="7CB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ktangel 9">
            <a:extLst>
              <a:ext uri="{FF2B5EF4-FFF2-40B4-BE49-F238E27FC236}">
                <a16:creationId xmlns:a16="http://schemas.microsoft.com/office/drawing/2014/main" id="{05191A2D-96A3-4E5C-A834-05519551AEED}"/>
              </a:ext>
            </a:extLst>
          </p:cNvPr>
          <p:cNvSpPr/>
          <p:nvPr/>
        </p:nvSpPr>
        <p:spPr>
          <a:xfrm>
            <a:off x="4695825" y="3724699"/>
            <a:ext cx="3458556" cy="1684566"/>
          </a:xfrm>
          <a:prstGeom prst="rect">
            <a:avLst/>
          </a:prstGeom>
          <a:solidFill>
            <a:srgbClr val="A0A6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Tekstfelt 3">
            <a:extLst>
              <a:ext uri="{FF2B5EF4-FFF2-40B4-BE49-F238E27FC236}">
                <a16:creationId xmlns:a16="http://schemas.microsoft.com/office/drawing/2014/main" id="{B01DB370-4648-429E-9E98-624F4F45DD29}"/>
              </a:ext>
            </a:extLst>
          </p:cNvPr>
          <p:cNvSpPr txBox="1"/>
          <p:nvPr/>
        </p:nvSpPr>
        <p:spPr>
          <a:xfrm>
            <a:off x="1080582" y="2219341"/>
            <a:ext cx="3397119" cy="951351"/>
          </a:xfrm>
          <a:prstGeom prst="rect">
            <a:avLst/>
          </a:prstGeom>
          <a:noFill/>
        </p:spPr>
        <p:txBody>
          <a:bodyPr wrap="square" rtlCol="0">
            <a:spAutoFit/>
          </a:bodyPr>
          <a:lstStyle/>
          <a:p>
            <a:pPr algn="ctr">
              <a:spcAft>
                <a:spcPts val="1200"/>
              </a:spcAft>
            </a:pPr>
            <a:r>
              <a:rPr lang="da-DK" sz="2200" dirty="0">
                <a:solidFill>
                  <a:schemeClr val="bg1"/>
                </a:solidFill>
                <a:latin typeface="Lucida Sans" panose="020B0602030504020204" pitchFamily="34" charset="0"/>
              </a:rPr>
              <a:t>Praktik &amp; job</a:t>
            </a:r>
          </a:p>
          <a:p>
            <a:pPr algn="ctr">
              <a:lnSpc>
                <a:spcPts val="1500"/>
              </a:lnSpc>
              <a:spcAft>
                <a:spcPts val="600"/>
              </a:spcAft>
            </a:pPr>
            <a:r>
              <a:rPr lang="da-DK" sz="1050" dirty="0">
                <a:solidFill>
                  <a:schemeClr val="bg1"/>
                </a:solidFill>
                <a:latin typeface="Lucida Sans" panose="020B0602030504020204" pitchFamily="34" charset="0"/>
              </a:rPr>
              <a:t>Gratis aktiviteter med fokus på at hjælpe dig godt i gang med praktik, job og karriere</a:t>
            </a:r>
          </a:p>
        </p:txBody>
      </p:sp>
      <p:sp>
        <p:nvSpPr>
          <p:cNvPr id="11" name="Tekstfelt 10">
            <a:extLst>
              <a:ext uri="{FF2B5EF4-FFF2-40B4-BE49-F238E27FC236}">
                <a16:creationId xmlns:a16="http://schemas.microsoft.com/office/drawing/2014/main" id="{9976906A-33C6-4857-AC0E-6663A52AB821}"/>
              </a:ext>
            </a:extLst>
          </p:cNvPr>
          <p:cNvSpPr txBox="1"/>
          <p:nvPr/>
        </p:nvSpPr>
        <p:spPr>
          <a:xfrm>
            <a:off x="4781550" y="2210979"/>
            <a:ext cx="3240432" cy="951351"/>
          </a:xfrm>
          <a:prstGeom prst="rect">
            <a:avLst/>
          </a:prstGeom>
          <a:noFill/>
        </p:spPr>
        <p:txBody>
          <a:bodyPr wrap="square" rtlCol="0">
            <a:spAutoFit/>
          </a:bodyPr>
          <a:lstStyle/>
          <a:p>
            <a:pPr algn="ctr">
              <a:spcAft>
                <a:spcPts val="1200"/>
              </a:spcAft>
            </a:pPr>
            <a:r>
              <a:rPr lang="da-DK" sz="2200" dirty="0">
                <a:solidFill>
                  <a:schemeClr val="bg1"/>
                </a:solidFill>
                <a:latin typeface="Lucida Sans" panose="020B0602030504020204" pitchFamily="34" charset="0"/>
              </a:rPr>
              <a:t>Gratis events</a:t>
            </a:r>
          </a:p>
          <a:p>
            <a:pPr algn="ctr">
              <a:lnSpc>
                <a:spcPts val="1500"/>
              </a:lnSpc>
              <a:spcAft>
                <a:spcPts val="600"/>
              </a:spcAft>
            </a:pPr>
            <a:r>
              <a:rPr lang="da-DK" sz="1050" dirty="0">
                <a:solidFill>
                  <a:schemeClr val="bg1"/>
                </a:solidFill>
                <a:latin typeface="Lucida Sans" panose="020B0602030504020204" pitchFamily="34" charset="0"/>
              </a:rPr>
              <a:t>Bliv inviteret til spændende events, hvor du kan få ny viden, værktøjer og god inspiration </a:t>
            </a:r>
          </a:p>
        </p:txBody>
      </p:sp>
      <p:sp>
        <p:nvSpPr>
          <p:cNvPr id="12" name="Tekstfelt 11">
            <a:extLst>
              <a:ext uri="{FF2B5EF4-FFF2-40B4-BE49-F238E27FC236}">
                <a16:creationId xmlns:a16="http://schemas.microsoft.com/office/drawing/2014/main" id="{87CF4A20-93F5-4E8E-A791-B15402CDA5D7}"/>
              </a:ext>
            </a:extLst>
          </p:cNvPr>
          <p:cNvSpPr txBox="1"/>
          <p:nvPr/>
        </p:nvSpPr>
        <p:spPr>
          <a:xfrm>
            <a:off x="1095345" y="4059084"/>
            <a:ext cx="3397119" cy="951351"/>
          </a:xfrm>
          <a:prstGeom prst="rect">
            <a:avLst/>
          </a:prstGeom>
          <a:noFill/>
        </p:spPr>
        <p:txBody>
          <a:bodyPr wrap="square" rtlCol="0">
            <a:spAutoFit/>
          </a:bodyPr>
          <a:lstStyle/>
          <a:p>
            <a:pPr algn="ctr">
              <a:spcAft>
                <a:spcPts val="1200"/>
              </a:spcAft>
            </a:pPr>
            <a:r>
              <a:rPr lang="da-DK" sz="2200" dirty="0">
                <a:solidFill>
                  <a:schemeClr val="bg1"/>
                </a:solidFill>
                <a:latin typeface="Lucida Sans" panose="020B0602030504020204" pitchFamily="34" charset="0"/>
              </a:rPr>
              <a:t>Godt netværk</a:t>
            </a:r>
          </a:p>
          <a:p>
            <a:pPr algn="ctr">
              <a:lnSpc>
                <a:spcPts val="1500"/>
              </a:lnSpc>
              <a:spcAft>
                <a:spcPts val="600"/>
              </a:spcAft>
            </a:pPr>
            <a:r>
              <a:rPr lang="da-DK" sz="1050" dirty="0">
                <a:solidFill>
                  <a:schemeClr val="bg1"/>
                </a:solidFill>
                <a:latin typeface="Lucida Sans" panose="020B0602030504020204" pitchFamily="34" charset="0"/>
              </a:rPr>
              <a:t>Netværk med både studerende og dimittender </a:t>
            </a:r>
            <a:br>
              <a:rPr lang="da-DK" sz="1050" dirty="0">
                <a:solidFill>
                  <a:schemeClr val="bg1"/>
                </a:solidFill>
                <a:latin typeface="Lucida Sans" panose="020B0602030504020204" pitchFamily="34" charset="0"/>
              </a:rPr>
            </a:br>
            <a:r>
              <a:rPr lang="da-DK" sz="1050" dirty="0">
                <a:solidFill>
                  <a:schemeClr val="bg1"/>
                </a:solidFill>
                <a:latin typeface="Lucida Sans" panose="020B0602030504020204" pitchFamily="34" charset="0"/>
              </a:rPr>
              <a:t>fra din egen og andre uddannelser</a:t>
            </a:r>
          </a:p>
        </p:txBody>
      </p:sp>
      <p:sp>
        <p:nvSpPr>
          <p:cNvPr id="15" name="Tekstfelt 14">
            <a:extLst>
              <a:ext uri="{FF2B5EF4-FFF2-40B4-BE49-F238E27FC236}">
                <a16:creationId xmlns:a16="http://schemas.microsoft.com/office/drawing/2014/main" id="{FD8EE4A1-267E-4A64-8188-FBEC2F3ABC32}"/>
              </a:ext>
            </a:extLst>
          </p:cNvPr>
          <p:cNvSpPr txBox="1"/>
          <p:nvPr/>
        </p:nvSpPr>
        <p:spPr>
          <a:xfrm>
            <a:off x="4761549" y="4059084"/>
            <a:ext cx="3240432" cy="951351"/>
          </a:xfrm>
          <a:prstGeom prst="rect">
            <a:avLst/>
          </a:prstGeom>
          <a:noFill/>
        </p:spPr>
        <p:txBody>
          <a:bodyPr wrap="square" rtlCol="0">
            <a:spAutoFit/>
          </a:bodyPr>
          <a:lstStyle/>
          <a:p>
            <a:pPr algn="ctr">
              <a:spcAft>
                <a:spcPts val="1200"/>
              </a:spcAft>
            </a:pPr>
            <a:r>
              <a:rPr lang="da-DK" sz="2200" dirty="0">
                <a:solidFill>
                  <a:schemeClr val="bg1"/>
                </a:solidFill>
                <a:latin typeface="Lucida Sans" panose="020B0602030504020204" pitchFamily="34" charset="0"/>
              </a:rPr>
              <a:t>Medlemstilbud</a:t>
            </a:r>
          </a:p>
          <a:p>
            <a:pPr algn="ctr">
              <a:lnSpc>
                <a:spcPts val="1500"/>
              </a:lnSpc>
              <a:spcAft>
                <a:spcPts val="600"/>
              </a:spcAft>
            </a:pPr>
            <a:r>
              <a:rPr lang="da-DK" sz="1050" dirty="0">
                <a:solidFill>
                  <a:schemeClr val="bg1"/>
                </a:solidFill>
                <a:latin typeface="Lucida Sans" panose="020B0602030504020204" pitchFamily="34" charset="0"/>
              </a:rPr>
              <a:t>Som medlem af EAlumne får du adgang til forskellige rabatter - fx på kurser og bøger</a:t>
            </a:r>
          </a:p>
        </p:txBody>
      </p:sp>
    </p:spTree>
    <p:extLst>
      <p:ext uri="{BB962C8B-B14F-4D97-AF65-F5344CB8AC3E}">
        <p14:creationId xmlns:p14="http://schemas.microsoft.com/office/powerpoint/2010/main" val="3578572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97FF1AE1-3621-4823-9D44-ACC8D7DFB423}"/>
              </a:ext>
            </a:extLst>
          </p:cNvPr>
          <p:cNvSpPr/>
          <p:nvPr/>
        </p:nvSpPr>
        <p:spPr>
          <a:xfrm>
            <a:off x="-7953" y="5385411"/>
            <a:ext cx="9162613" cy="1554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6" name="Billede 5" descr="Et billede, der indeholder græs, himmel, udendørs, tog&#10;&#10;Automatisk genereret beskrivelse">
            <a:extLst>
              <a:ext uri="{FF2B5EF4-FFF2-40B4-BE49-F238E27FC236}">
                <a16:creationId xmlns:a16="http://schemas.microsoft.com/office/drawing/2014/main" id="{F7B15BEE-7FC4-444B-9F8C-A422CFA93FE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2860" t="393" r="12708" b="-393"/>
          <a:stretch/>
        </p:blipFill>
        <p:spPr>
          <a:xfrm>
            <a:off x="968939" y="2518878"/>
            <a:ext cx="7293554" cy="3266272"/>
          </a:xfrm>
          <a:prstGeom prst="rect">
            <a:avLst/>
          </a:prstGeom>
        </p:spPr>
      </p:pic>
      <p:sp>
        <p:nvSpPr>
          <p:cNvPr id="2" name="Titel 1"/>
          <p:cNvSpPr>
            <a:spLocks noGrp="1"/>
          </p:cNvSpPr>
          <p:nvPr>
            <p:ph type="title"/>
          </p:nvPr>
        </p:nvSpPr>
        <p:spPr>
          <a:xfrm>
            <a:off x="881508" y="875684"/>
            <a:ext cx="6840912" cy="900120"/>
          </a:xfrm>
        </p:spPr>
        <p:txBody>
          <a:bodyPr>
            <a:normAutofit/>
          </a:bodyPr>
          <a:lstStyle/>
          <a:p>
            <a:r>
              <a:rPr lang="da-DK" dirty="0"/>
              <a:t>Bliv medlem i dag</a:t>
            </a:r>
            <a:r>
              <a:rPr lang="da-DK" sz="2200" dirty="0"/>
              <a:t> </a:t>
            </a:r>
          </a:p>
        </p:txBody>
      </p:sp>
      <p:sp>
        <p:nvSpPr>
          <p:cNvPr id="13" name="Titel 1">
            <a:extLst>
              <a:ext uri="{FF2B5EF4-FFF2-40B4-BE49-F238E27FC236}">
                <a16:creationId xmlns:a16="http://schemas.microsoft.com/office/drawing/2014/main" id="{BC83A3DD-33D2-4DC6-987D-BE3146ADEBC6}"/>
              </a:ext>
            </a:extLst>
          </p:cNvPr>
          <p:cNvSpPr txBox="1">
            <a:spLocks/>
          </p:cNvSpPr>
          <p:nvPr/>
        </p:nvSpPr>
        <p:spPr>
          <a:xfrm>
            <a:off x="1064116" y="4411614"/>
            <a:ext cx="7465827" cy="900120"/>
          </a:xfrm>
          <a:prstGeom prst="rect">
            <a:avLst/>
          </a:prstGeom>
        </p:spPr>
        <p:txBody>
          <a:bodyPr>
            <a:noAutofit/>
          </a:bodyPr>
          <a:lstStyle>
            <a:lvl1pPr algn="l" defTabSz="914400" rtl="0" eaLnBrk="1" latinLnBrk="0" hangingPunct="1">
              <a:spcBef>
                <a:spcPct val="0"/>
              </a:spcBef>
              <a:buNone/>
              <a:defRPr sz="2200" b="1" kern="1200">
                <a:solidFill>
                  <a:schemeClr val="tx1"/>
                </a:solidFill>
                <a:latin typeface="Lucida Sans" panose="020B0602030504020204" pitchFamily="34" charset="0"/>
                <a:ea typeface="+mj-ea"/>
                <a:cs typeface="+mj-cs"/>
              </a:defRPr>
            </a:lvl1pPr>
          </a:lstStyle>
          <a:p>
            <a:r>
              <a:rPr lang="da-DK" sz="7000" b="0" dirty="0">
                <a:solidFill>
                  <a:schemeClr val="bg1"/>
                </a:solidFill>
              </a:rPr>
              <a:t>ealumne.dk</a:t>
            </a:r>
          </a:p>
        </p:txBody>
      </p:sp>
      <p:sp>
        <p:nvSpPr>
          <p:cNvPr id="14" name="Titel 1">
            <a:extLst>
              <a:ext uri="{FF2B5EF4-FFF2-40B4-BE49-F238E27FC236}">
                <a16:creationId xmlns:a16="http://schemas.microsoft.com/office/drawing/2014/main" id="{9867B536-BA85-4C47-9C1C-D04798F5B5C3}"/>
              </a:ext>
            </a:extLst>
          </p:cNvPr>
          <p:cNvSpPr txBox="1">
            <a:spLocks/>
          </p:cNvSpPr>
          <p:nvPr/>
        </p:nvSpPr>
        <p:spPr>
          <a:xfrm>
            <a:off x="881507" y="1568436"/>
            <a:ext cx="8011068" cy="1350180"/>
          </a:xfrm>
          <a:prstGeom prst="rect">
            <a:avLst/>
          </a:prstGeom>
        </p:spPr>
        <p:txBody>
          <a:bodyPr>
            <a:normAutofit/>
          </a:bodyPr>
          <a:lstStyle>
            <a:lvl1pPr algn="l" defTabSz="914400" rtl="0" eaLnBrk="1" latinLnBrk="0" hangingPunct="1">
              <a:spcBef>
                <a:spcPct val="0"/>
              </a:spcBef>
              <a:buNone/>
              <a:defRPr sz="2200" b="1" kern="1200">
                <a:solidFill>
                  <a:schemeClr val="tx1"/>
                </a:solidFill>
                <a:latin typeface="Lucida Sans" panose="020B0602030504020204" pitchFamily="34" charset="0"/>
                <a:ea typeface="+mj-ea"/>
                <a:cs typeface="+mj-cs"/>
              </a:defRPr>
            </a:lvl1pPr>
          </a:lstStyle>
          <a:p>
            <a:pPr>
              <a:lnSpc>
                <a:spcPct val="150000"/>
              </a:lnSpc>
            </a:pPr>
            <a:r>
              <a:rPr lang="da-DK" sz="1800" dirty="0"/>
              <a:t>Meld dig ind i dag og få alumnefordele med det samme. </a:t>
            </a:r>
            <a:br>
              <a:rPr lang="da-DK" sz="1800" dirty="0"/>
            </a:br>
            <a:r>
              <a:rPr lang="da-DK" sz="1800" dirty="0"/>
              <a:t>Medlemskab er gratis, og du kan til enhver tid afmelde det</a:t>
            </a:r>
            <a:r>
              <a:rPr lang="da-DK" sz="1400" b="0" dirty="0"/>
              <a:t>.</a:t>
            </a:r>
          </a:p>
          <a:p>
            <a:pPr algn="ctr">
              <a:lnSpc>
                <a:spcPct val="150000"/>
              </a:lnSpc>
            </a:pPr>
            <a:endParaRPr lang="da-DK" sz="1500" b="0" dirty="0"/>
          </a:p>
        </p:txBody>
      </p:sp>
    </p:spTree>
    <p:extLst>
      <p:ext uri="{BB962C8B-B14F-4D97-AF65-F5344CB8AC3E}">
        <p14:creationId xmlns:p14="http://schemas.microsoft.com/office/powerpoint/2010/main" val="45440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687474"/>
            <a:ext cx="6802834" cy="1083329"/>
          </a:xfrm>
        </p:spPr>
        <p:txBody>
          <a:bodyPr/>
          <a:lstStyle/>
          <a:p>
            <a:r>
              <a:rPr lang="da-DK" dirty="0"/>
              <a:t>CANVAS</a:t>
            </a:r>
          </a:p>
        </p:txBody>
      </p:sp>
      <p:pic>
        <p:nvPicPr>
          <p:cNvPr id="8" name="Billede 7"/>
          <p:cNvPicPr>
            <a:picLocks noChangeAspect="1"/>
          </p:cNvPicPr>
          <p:nvPr/>
        </p:nvPicPr>
        <p:blipFill>
          <a:blip r:embed="rId2"/>
          <a:stretch>
            <a:fillRect/>
          </a:stretch>
        </p:blipFill>
        <p:spPr>
          <a:xfrm>
            <a:off x="125585" y="2387231"/>
            <a:ext cx="7730548" cy="1497302"/>
          </a:xfrm>
          <a:prstGeom prst="rect">
            <a:avLst/>
          </a:prstGeom>
        </p:spPr>
      </p:pic>
      <p:sp>
        <p:nvSpPr>
          <p:cNvPr id="11" name="Ellipse 10"/>
          <p:cNvSpPr/>
          <p:nvPr/>
        </p:nvSpPr>
        <p:spPr>
          <a:xfrm>
            <a:off x="6149015" y="2649817"/>
            <a:ext cx="1613554" cy="1194076"/>
          </a:xfrm>
          <a:prstGeom prst="ellipse">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a:p>
        </p:txBody>
      </p:sp>
      <p:pic>
        <p:nvPicPr>
          <p:cNvPr id="12" name="Billede 11"/>
          <p:cNvPicPr>
            <a:picLocks noChangeAspect="1"/>
          </p:cNvPicPr>
          <p:nvPr/>
        </p:nvPicPr>
        <p:blipFill rotWithShape="1">
          <a:blip r:embed="rId3"/>
          <a:srcRect b="35401"/>
          <a:stretch/>
        </p:blipFill>
        <p:spPr>
          <a:xfrm>
            <a:off x="577869" y="4374426"/>
            <a:ext cx="7324427" cy="2295569"/>
          </a:xfrm>
          <a:prstGeom prst="rect">
            <a:avLst/>
          </a:prstGeom>
        </p:spPr>
      </p:pic>
      <p:sp>
        <p:nvSpPr>
          <p:cNvPr id="13" name="Tekstfelt 12"/>
          <p:cNvSpPr txBox="1"/>
          <p:nvPr/>
        </p:nvSpPr>
        <p:spPr>
          <a:xfrm>
            <a:off x="5097300" y="4561590"/>
            <a:ext cx="4036868" cy="300082"/>
          </a:xfrm>
          <a:prstGeom prst="rect">
            <a:avLst/>
          </a:prstGeom>
          <a:solidFill>
            <a:srgbClr val="903163"/>
          </a:solidFill>
        </p:spPr>
        <p:txBody>
          <a:bodyPr wrap="square" rtlCol="0">
            <a:spAutoFit/>
          </a:bodyPr>
          <a:lstStyle/>
          <a:p>
            <a:r>
              <a:rPr lang="da-DK" sz="1350" dirty="0">
                <a:solidFill>
                  <a:schemeClr val="bg1"/>
                </a:solidFill>
              </a:rPr>
              <a:t>Check notifikations indstillinger</a:t>
            </a:r>
          </a:p>
        </p:txBody>
      </p:sp>
      <p:sp>
        <p:nvSpPr>
          <p:cNvPr id="14" name="Tekstfelt 13"/>
          <p:cNvSpPr txBox="1"/>
          <p:nvPr/>
        </p:nvSpPr>
        <p:spPr>
          <a:xfrm>
            <a:off x="5085140" y="2185653"/>
            <a:ext cx="4036868" cy="300082"/>
          </a:xfrm>
          <a:prstGeom prst="rect">
            <a:avLst/>
          </a:prstGeom>
          <a:solidFill>
            <a:srgbClr val="903163"/>
          </a:solidFill>
        </p:spPr>
        <p:txBody>
          <a:bodyPr wrap="square" rtlCol="0">
            <a:spAutoFit/>
          </a:bodyPr>
          <a:lstStyle/>
          <a:p>
            <a:r>
              <a:rPr lang="da-DK" sz="1350" dirty="0">
                <a:solidFill>
                  <a:schemeClr val="bg1"/>
                </a:solidFill>
              </a:rPr>
              <a:t>Check indstillinger – din </a:t>
            </a:r>
            <a:r>
              <a:rPr lang="da-DK" sz="1350" dirty="0" err="1">
                <a:solidFill>
                  <a:schemeClr val="bg1"/>
                </a:solidFill>
              </a:rPr>
              <a:t>email</a:t>
            </a:r>
            <a:r>
              <a:rPr lang="da-DK" sz="1350" dirty="0">
                <a:solidFill>
                  <a:schemeClr val="bg1"/>
                </a:solidFill>
              </a:rPr>
              <a:t> skal være godkendt</a:t>
            </a:r>
          </a:p>
        </p:txBody>
      </p:sp>
    </p:spTree>
    <p:extLst>
      <p:ext uri="{BB962C8B-B14F-4D97-AF65-F5344CB8AC3E}">
        <p14:creationId xmlns:p14="http://schemas.microsoft.com/office/powerpoint/2010/main" val="3392927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Agenda</a:t>
            </a:r>
            <a:endParaRPr lang="en-GB" dirty="0"/>
          </a:p>
        </p:txBody>
      </p:sp>
      <p:sp>
        <p:nvSpPr>
          <p:cNvPr id="3" name="Pladsholder til indhold 2"/>
          <p:cNvSpPr>
            <a:spLocks noGrp="1"/>
          </p:cNvSpPr>
          <p:nvPr>
            <p:ph idx="1"/>
          </p:nvPr>
        </p:nvSpPr>
        <p:spPr/>
        <p:txBody>
          <a:bodyPr numCol="2">
            <a:normAutofit/>
          </a:bodyPr>
          <a:lstStyle/>
          <a:p>
            <a:r>
              <a:rPr lang="da-DK" dirty="0"/>
              <a:t>Lave grupper til første projekt</a:t>
            </a:r>
          </a:p>
          <a:p>
            <a:r>
              <a:rPr lang="da-DK" dirty="0"/>
              <a:t>Introduktion af undervisere</a:t>
            </a:r>
          </a:p>
          <a:p>
            <a:r>
              <a:rPr lang="en-GB" dirty="0" err="1"/>
              <a:t>Semesterstruktur</a:t>
            </a:r>
            <a:r>
              <a:rPr lang="en-GB" dirty="0"/>
              <a:t> og -</a:t>
            </a:r>
            <a:r>
              <a:rPr lang="en-GB" dirty="0" err="1"/>
              <a:t>introduktion</a:t>
            </a:r>
            <a:endParaRPr lang="en-GB" dirty="0"/>
          </a:p>
          <a:p>
            <a:r>
              <a:rPr lang="en-GB" dirty="0"/>
              <a:t>At </a:t>
            </a:r>
            <a:r>
              <a:rPr lang="en-GB" dirty="0" err="1"/>
              <a:t>være</a:t>
            </a:r>
            <a:r>
              <a:rPr lang="en-GB" dirty="0"/>
              <a:t> </a:t>
            </a:r>
            <a:r>
              <a:rPr lang="en-GB" dirty="0" err="1"/>
              <a:t>studerende</a:t>
            </a:r>
            <a:r>
              <a:rPr lang="en-GB" dirty="0"/>
              <a:t> </a:t>
            </a:r>
            <a:r>
              <a:rPr lang="en-GB" dirty="0" err="1"/>
              <a:t>igen</a:t>
            </a:r>
            <a:endParaRPr lang="en-GB" dirty="0"/>
          </a:p>
          <a:p>
            <a:r>
              <a:rPr lang="en-GB" dirty="0" err="1"/>
              <a:t>Generel</a:t>
            </a:r>
            <a:r>
              <a:rPr lang="en-GB" dirty="0"/>
              <a:t> info</a:t>
            </a:r>
          </a:p>
          <a:p>
            <a:r>
              <a:rPr lang="en-GB" dirty="0"/>
              <a:t>Canvas</a:t>
            </a:r>
          </a:p>
          <a:p>
            <a:r>
              <a:rPr lang="en-GB" dirty="0" err="1"/>
              <a:t>Spilledag</a:t>
            </a:r>
            <a:r>
              <a:rPr lang="en-GB" dirty="0"/>
              <a:t> </a:t>
            </a:r>
            <a:r>
              <a:rPr lang="en-GB" dirty="0" err="1"/>
              <a:t>idag</a:t>
            </a:r>
            <a:endParaRPr lang="en-GB" dirty="0"/>
          </a:p>
          <a:p>
            <a:pPr marL="0" indent="0">
              <a:buNone/>
            </a:pPr>
            <a:endParaRPr lang="en-GB" dirty="0"/>
          </a:p>
        </p:txBody>
      </p:sp>
    </p:spTree>
    <p:extLst>
      <p:ext uri="{BB962C8B-B14F-4D97-AF65-F5344CB8AC3E}">
        <p14:creationId xmlns:p14="http://schemas.microsoft.com/office/powerpoint/2010/main" val="3482320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687474"/>
            <a:ext cx="6802834" cy="1083329"/>
          </a:xfrm>
        </p:spPr>
        <p:txBody>
          <a:bodyPr/>
          <a:lstStyle/>
          <a:p>
            <a:r>
              <a:rPr lang="da-DK" dirty="0"/>
              <a:t>Surf på </a:t>
            </a:r>
            <a:r>
              <a:rPr lang="da-DK" dirty="0" err="1"/>
              <a:t>canvas</a:t>
            </a:r>
            <a:endParaRPr lang="da-DK" dirty="0"/>
          </a:p>
        </p:txBody>
      </p:sp>
      <p:sp>
        <p:nvSpPr>
          <p:cNvPr id="3" name="Rektangel 2"/>
          <p:cNvSpPr/>
          <p:nvPr/>
        </p:nvSpPr>
        <p:spPr>
          <a:xfrm>
            <a:off x="791497" y="2600998"/>
            <a:ext cx="4572000" cy="2677656"/>
          </a:xfrm>
          <a:prstGeom prst="rect">
            <a:avLst/>
          </a:prstGeom>
        </p:spPr>
        <p:txBody>
          <a:bodyPr>
            <a:spAutoFit/>
          </a:bodyPr>
          <a:lstStyle/>
          <a:p>
            <a:pPr marL="285750" indent="-285750">
              <a:buFont typeface="Arial" panose="020B0604020202020204" pitchFamily="34" charset="0"/>
              <a:buChar char="•"/>
            </a:pPr>
            <a:r>
              <a:rPr lang="da-DK" sz="2800" dirty="0"/>
              <a:t>Moduler</a:t>
            </a:r>
          </a:p>
          <a:p>
            <a:pPr marL="285750" indent="-285750">
              <a:buFont typeface="Arial" panose="020B0604020202020204" pitchFamily="34" charset="0"/>
              <a:buChar char="•"/>
            </a:pPr>
            <a:r>
              <a:rPr lang="da-DK" sz="2800" dirty="0"/>
              <a:t>Link til dagens undervisning og forberedelse fra kalender</a:t>
            </a:r>
          </a:p>
          <a:p>
            <a:pPr marL="285750" indent="-285750">
              <a:buFont typeface="Arial" panose="020B0604020202020204" pitchFamily="34" charset="0"/>
              <a:buChar char="•"/>
            </a:pPr>
            <a:r>
              <a:rPr lang="da-DK" sz="2800" dirty="0" err="1"/>
              <a:t>Workbooks</a:t>
            </a:r>
            <a:endParaRPr lang="da-DK" sz="2800" dirty="0"/>
          </a:p>
          <a:p>
            <a:pPr marL="285750" indent="-285750">
              <a:buFont typeface="Arial" panose="020B0604020202020204" pitchFamily="34" charset="0"/>
              <a:buChar char="•"/>
            </a:pPr>
            <a:r>
              <a:rPr lang="da-DK" sz="2800" dirty="0"/>
              <a:t>(Tjek </a:t>
            </a:r>
            <a:r>
              <a:rPr lang="da-DK" sz="2800" dirty="0" err="1"/>
              <a:t>settings</a:t>
            </a:r>
            <a:r>
              <a:rPr lang="da-DK" sz="2800" dirty="0"/>
              <a:t>)</a:t>
            </a:r>
          </a:p>
          <a:p>
            <a:pPr marL="285750" indent="-285750">
              <a:buFont typeface="Arial" panose="020B0604020202020204" pitchFamily="34" charset="0"/>
              <a:buChar char="•"/>
            </a:pPr>
            <a:r>
              <a:rPr lang="da-DK" sz="2800" dirty="0" err="1"/>
              <a:t>Etc</a:t>
            </a:r>
            <a:endParaRPr lang="da-DK" sz="2800" dirty="0"/>
          </a:p>
        </p:txBody>
      </p:sp>
      <p:pic>
        <p:nvPicPr>
          <p:cNvPr id="4" name="Billede 3" descr="Ver Locos por el surf Online Gratis - Pelis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396" y="2064773"/>
            <a:ext cx="3055829" cy="4350775"/>
          </a:xfrm>
          <a:prstGeom prst="rect">
            <a:avLst/>
          </a:prstGeom>
        </p:spPr>
      </p:pic>
    </p:spTree>
    <p:extLst>
      <p:ext uri="{BB962C8B-B14F-4D97-AF65-F5344CB8AC3E}">
        <p14:creationId xmlns:p14="http://schemas.microsoft.com/office/powerpoint/2010/main" val="2200825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Velkommen på 2. semester</a:t>
            </a:r>
          </a:p>
        </p:txBody>
      </p:sp>
      <p:pic>
        <p:nvPicPr>
          <p:cNvPr id="6" name="Billede 5" descr="81 best images about Sheldon the tiny dinosaur! ️ o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955" y="2806667"/>
            <a:ext cx="6372225" cy="2714625"/>
          </a:xfrm>
          <a:prstGeom prst="rect">
            <a:avLst/>
          </a:prstGeom>
        </p:spPr>
      </p:pic>
    </p:spTree>
    <p:extLst>
      <p:ext uri="{BB962C8B-B14F-4D97-AF65-F5344CB8AC3E}">
        <p14:creationId xmlns:p14="http://schemas.microsoft.com/office/powerpoint/2010/main" val="725117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39E984-2535-45D2-B537-E32736B88885}"/>
              </a:ext>
            </a:extLst>
          </p:cNvPr>
          <p:cNvSpPr>
            <a:spLocks noGrp="1"/>
          </p:cNvSpPr>
          <p:nvPr>
            <p:ph type="title"/>
          </p:nvPr>
        </p:nvSpPr>
        <p:spPr/>
        <p:txBody>
          <a:bodyPr/>
          <a:lstStyle/>
          <a:p>
            <a:r>
              <a:rPr lang="da-DK" dirty="0"/>
              <a:t>Spilledag</a:t>
            </a:r>
          </a:p>
        </p:txBody>
      </p:sp>
      <p:sp>
        <p:nvSpPr>
          <p:cNvPr id="3" name="Pladsholder til indhold 2">
            <a:extLst>
              <a:ext uri="{FF2B5EF4-FFF2-40B4-BE49-F238E27FC236}">
                <a16:creationId xmlns:a16="http://schemas.microsoft.com/office/drawing/2014/main" id="{5F1B9F9B-016E-492A-8B0E-24B7CF4FC3B1}"/>
              </a:ext>
            </a:extLst>
          </p:cNvPr>
          <p:cNvSpPr>
            <a:spLocks noGrp="1"/>
          </p:cNvSpPr>
          <p:nvPr>
            <p:ph idx="1"/>
          </p:nvPr>
        </p:nvSpPr>
        <p:spPr/>
        <p:txBody>
          <a:bodyPr/>
          <a:lstStyle/>
          <a:p>
            <a:r>
              <a:rPr lang="da-DK" dirty="0"/>
              <a:t>Vi går i gang </a:t>
            </a:r>
            <a:r>
              <a:rPr lang="da-DK" dirty="0" err="1"/>
              <a:t>kl</a:t>
            </a:r>
            <a:r>
              <a:rPr lang="da-DK" dirty="0"/>
              <a:t> 9:30 med spilledagen</a:t>
            </a:r>
          </a:p>
        </p:txBody>
      </p:sp>
    </p:spTree>
    <p:extLst>
      <p:ext uri="{BB962C8B-B14F-4D97-AF65-F5344CB8AC3E}">
        <p14:creationId xmlns:p14="http://schemas.microsoft.com/office/powerpoint/2010/main" val="259685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Udfyld venligst gruppekort</a:t>
            </a:r>
          </a:p>
        </p:txBody>
      </p:sp>
      <p:sp>
        <p:nvSpPr>
          <p:cNvPr id="3" name="Pladsholder til indhold 2"/>
          <p:cNvSpPr>
            <a:spLocks noGrp="1"/>
          </p:cNvSpPr>
          <p:nvPr>
            <p:ph idx="1"/>
          </p:nvPr>
        </p:nvSpPr>
        <p:spPr/>
        <p:txBody>
          <a:bodyPr>
            <a:normAutofit fontScale="92500" lnSpcReduction="20000"/>
          </a:bodyPr>
          <a:lstStyle/>
          <a:p>
            <a:r>
              <a:rPr lang="da-DK" dirty="0"/>
              <a:t>Du skal skrive på kortet hvem du allerhelst vil arbejde sammen med</a:t>
            </a:r>
          </a:p>
          <a:p>
            <a:pPr lvl="1"/>
            <a:r>
              <a:rPr lang="da-DK" dirty="0"/>
              <a:t>(Du skal ikke blive enig med nogen om noget først)</a:t>
            </a:r>
            <a:br>
              <a:rPr lang="da-DK" dirty="0"/>
            </a:br>
            <a:endParaRPr lang="da-DK" dirty="0"/>
          </a:p>
          <a:p>
            <a:r>
              <a:rPr lang="da-DK" dirty="0"/>
              <a:t>Du må også gerne skrive </a:t>
            </a:r>
            <a:r>
              <a:rPr lang="da-DK" u="sng" dirty="0"/>
              <a:t>en</a:t>
            </a:r>
            <a:r>
              <a:rPr lang="da-DK" dirty="0"/>
              <a:t> du helst ikke vil arbejde sammen med, men du behøver ikke</a:t>
            </a:r>
          </a:p>
          <a:p>
            <a:r>
              <a:rPr lang="da-DK" dirty="0"/>
              <a:t>Du skal udfylde om du har gået på efterskole</a:t>
            </a:r>
          </a:p>
          <a:p>
            <a:pPr marL="0" indent="0">
              <a:buNone/>
            </a:pPr>
            <a:br>
              <a:rPr lang="da-DK" dirty="0"/>
            </a:br>
            <a:endParaRPr lang="da-DK" dirty="0"/>
          </a:p>
          <a:p>
            <a:r>
              <a:rPr lang="da-DK" dirty="0"/>
              <a:t>Gruppekortene er fuldstændigt fortrolige, </a:t>
            </a:r>
          </a:p>
          <a:p>
            <a:pPr lvl="1"/>
            <a:r>
              <a:rPr lang="da-DK" dirty="0"/>
              <a:t>det er kun Line, som ser dem.</a:t>
            </a:r>
            <a:br>
              <a:rPr lang="da-DK" dirty="0"/>
            </a:br>
            <a:endParaRPr lang="da-DK" dirty="0"/>
          </a:p>
          <a:p>
            <a:r>
              <a:rPr lang="da-DK" dirty="0"/>
              <a:t>Vi tager så vidt muligt hensyn til jeres ønsker.</a:t>
            </a:r>
          </a:p>
        </p:txBody>
      </p:sp>
      <p:sp>
        <p:nvSpPr>
          <p:cNvPr id="6" name="Tekstfelt 5"/>
          <p:cNvSpPr txBox="1"/>
          <p:nvPr/>
        </p:nvSpPr>
        <p:spPr>
          <a:xfrm>
            <a:off x="7608219" y="1001915"/>
            <a:ext cx="857250" cy="300082"/>
          </a:xfrm>
          <a:prstGeom prst="rect">
            <a:avLst/>
          </a:prstGeom>
          <a:noFill/>
        </p:spPr>
        <p:txBody>
          <a:bodyPr wrap="square" rtlCol="0">
            <a:spAutoFit/>
          </a:bodyPr>
          <a:lstStyle/>
          <a:p>
            <a:r>
              <a:rPr lang="da-DK" sz="1350" dirty="0"/>
              <a:t>Leonard</a:t>
            </a:r>
          </a:p>
        </p:txBody>
      </p:sp>
      <p:sp>
        <p:nvSpPr>
          <p:cNvPr id="7" name="Tekstfelt 6"/>
          <p:cNvSpPr txBox="1"/>
          <p:nvPr/>
        </p:nvSpPr>
        <p:spPr>
          <a:xfrm>
            <a:off x="8010686" y="1627319"/>
            <a:ext cx="278606" cy="300082"/>
          </a:xfrm>
          <a:prstGeom prst="rect">
            <a:avLst/>
          </a:prstGeom>
          <a:noFill/>
        </p:spPr>
        <p:txBody>
          <a:bodyPr wrap="square" rtlCol="0">
            <a:spAutoFit/>
          </a:bodyPr>
          <a:lstStyle/>
          <a:p>
            <a:r>
              <a:rPr lang="da-DK" sz="1350" dirty="0"/>
              <a:t>X</a:t>
            </a:r>
          </a:p>
        </p:txBody>
      </p:sp>
      <p:sp>
        <p:nvSpPr>
          <p:cNvPr id="4" name="Rektangel 3"/>
          <p:cNvSpPr/>
          <p:nvPr/>
        </p:nvSpPr>
        <p:spPr>
          <a:xfrm>
            <a:off x="6448221" y="5265208"/>
            <a:ext cx="1620808" cy="261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350"/>
          </a:p>
        </p:txBody>
      </p:sp>
    </p:spTree>
    <p:extLst>
      <p:ext uri="{BB962C8B-B14F-4D97-AF65-F5344CB8AC3E}">
        <p14:creationId xmlns:p14="http://schemas.microsoft.com/office/powerpoint/2010/main" val="289872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dit 2. </a:t>
            </a:r>
            <a:r>
              <a:rPr lang="da-DK" dirty="0" err="1"/>
              <a:t>sem</a:t>
            </a:r>
            <a:r>
              <a:rPr lang="da-DK" dirty="0"/>
              <a:t>. team</a:t>
            </a:r>
          </a:p>
        </p:txBody>
      </p:sp>
      <p:pic>
        <p:nvPicPr>
          <p:cNvPr id="6" name="Billede 5" descr="Skærmkli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382" y="4190145"/>
            <a:ext cx="2107700" cy="1250331"/>
          </a:xfrm>
          <a:prstGeom prst="rect">
            <a:avLst/>
          </a:prstGeom>
        </p:spPr>
      </p:pic>
      <p:sp>
        <p:nvSpPr>
          <p:cNvPr id="7" name="Tekstfelt 6"/>
          <p:cNvSpPr txBox="1"/>
          <p:nvPr/>
        </p:nvSpPr>
        <p:spPr>
          <a:xfrm>
            <a:off x="2993315" y="2614038"/>
            <a:ext cx="919779" cy="715581"/>
          </a:xfrm>
          <a:prstGeom prst="rect">
            <a:avLst/>
          </a:prstGeom>
          <a:noFill/>
        </p:spPr>
        <p:txBody>
          <a:bodyPr wrap="square" rtlCol="0">
            <a:spAutoFit/>
          </a:bodyPr>
          <a:lstStyle/>
          <a:p>
            <a:r>
              <a:rPr lang="da-DK" sz="1350" dirty="0"/>
              <a:t>Kim</a:t>
            </a:r>
          </a:p>
          <a:p>
            <a:r>
              <a:rPr lang="da-DK" sz="1350" dirty="0"/>
              <a:t>KIJE</a:t>
            </a:r>
          </a:p>
          <a:p>
            <a:endParaRPr lang="da-DK" sz="1350" dirty="0"/>
          </a:p>
        </p:txBody>
      </p:sp>
      <p:sp>
        <p:nvSpPr>
          <p:cNvPr id="8" name="Tekstfelt 7"/>
          <p:cNvSpPr txBox="1"/>
          <p:nvPr/>
        </p:nvSpPr>
        <p:spPr>
          <a:xfrm>
            <a:off x="3122407" y="4154602"/>
            <a:ext cx="913988" cy="507831"/>
          </a:xfrm>
          <a:prstGeom prst="rect">
            <a:avLst/>
          </a:prstGeom>
          <a:noFill/>
        </p:spPr>
        <p:txBody>
          <a:bodyPr wrap="square" rtlCol="0">
            <a:spAutoFit/>
          </a:bodyPr>
          <a:lstStyle/>
          <a:p>
            <a:r>
              <a:rPr lang="da-DK" sz="1350" dirty="0"/>
              <a:t>Niels Erik</a:t>
            </a:r>
          </a:p>
          <a:p>
            <a:r>
              <a:rPr lang="da-DK" sz="1350" dirty="0"/>
              <a:t>NEHK</a:t>
            </a:r>
          </a:p>
        </p:txBody>
      </p:sp>
      <p:sp>
        <p:nvSpPr>
          <p:cNvPr id="9" name="Tekstfelt 8"/>
          <p:cNvSpPr txBox="1"/>
          <p:nvPr/>
        </p:nvSpPr>
        <p:spPr>
          <a:xfrm>
            <a:off x="8213464" y="2504455"/>
            <a:ext cx="774551" cy="507831"/>
          </a:xfrm>
          <a:prstGeom prst="rect">
            <a:avLst/>
          </a:prstGeom>
          <a:noFill/>
        </p:spPr>
        <p:txBody>
          <a:bodyPr wrap="square" rtlCol="0">
            <a:spAutoFit/>
          </a:bodyPr>
          <a:lstStyle/>
          <a:p>
            <a:r>
              <a:rPr lang="da-DK" sz="1350" dirty="0"/>
              <a:t>Hanne</a:t>
            </a:r>
          </a:p>
          <a:p>
            <a:r>
              <a:rPr lang="da-DK" sz="1350" dirty="0"/>
              <a:t>HASA</a:t>
            </a:r>
          </a:p>
        </p:txBody>
      </p:sp>
      <p:sp>
        <p:nvSpPr>
          <p:cNvPr id="10" name="Tekstfelt 9"/>
          <p:cNvSpPr txBox="1"/>
          <p:nvPr/>
        </p:nvSpPr>
        <p:spPr>
          <a:xfrm>
            <a:off x="8109506" y="4190145"/>
            <a:ext cx="870440" cy="1131079"/>
          </a:xfrm>
          <a:prstGeom prst="rect">
            <a:avLst/>
          </a:prstGeom>
          <a:noFill/>
        </p:spPr>
        <p:txBody>
          <a:bodyPr wrap="square" rtlCol="0">
            <a:spAutoFit/>
          </a:bodyPr>
          <a:lstStyle/>
          <a:p>
            <a:r>
              <a:rPr lang="da-DK" sz="1350" dirty="0"/>
              <a:t>Line</a:t>
            </a:r>
          </a:p>
          <a:p>
            <a:r>
              <a:rPr lang="da-DK" sz="1350" dirty="0"/>
              <a:t>LSKJ</a:t>
            </a:r>
          </a:p>
          <a:p>
            <a:endParaRPr lang="da-DK" sz="1350" dirty="0"/>
          </a:p>
          <a:p>
            <a:r>
              <a:rPr lang="da-DK" sz="1200" dirty="0"/>
              <a:t>Holdleder</a:t>
            </a:r>
            <a:r>
              <a:rPr lang="da-DK" sz="1350" dirty="0"/>
              <a:t> 2A</a:t>
            </a:r>
          </a:p>
        </p:txBody>
      </p:sp>
      <p:pic>
        <p:nvPicPr>
          <p:cNvPr id="11" name="Billede 10" descr="Skærmkli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176" y="4115405"/>
            <a:ext cx="2086266" cy="1257476"/>
          </a:xfrm>
          <a:prstGeom prst="rect">
            <a:avLst/>
          </a:prstGeom>
        </p:spPr>
      </p:pic>
      <p:pic>
        <p:nvPicPr>
          <p:cNvPr id="12" name="Billede 11" descr="Et billede, der indeholder person, bygning, indendørs&#10;&#10;Automatisk genereret beskrivelse">
            <a:extLst>
              <a:ext uri="{FF2B5EF4-FFF2-40B4-BE49-F238E27FC236}">
                <a16:creationId xmlns:a16="http://schemas.microsoft.com/office/drawing/2014/main" id="{7FC2E4FF-B6BE-4DE2-A95D-B213EFC9272C}"/>
              </a:ext>
            </a:extLst>
          </p:cNvPr>
          <p:cNvPicPr>
            <a:picLocks noChangeAspect="1"/>
          </p:cNvPicPr>
          <p:nvPr/>
        </p:nvPicPr>
        <p:blipFill>
          <a:blip r:embed="rId5"/>
          <a:stretch>
            <a:fillRect/>
          </a:stretch>
        </p:blipFill>
        <p:spPr>
          <a:xfrm>
            <a:off x="5950114" y="2435382"/>
            <a:ext cx="2123968" cy="1326549"/>
          </a:xfrm>
          <a:prstGeom prst="rect">
            <a:avLst/>
          </a:prstGeom>
        </p:spPr>
      </p:pic>
      <p:pic>
        <p:nvPicPr>
          <p:cNvPr id="14" name="Billede 13" descr="Et billede, der indeholder person, væg, indendørs, mand&#10;&#10;Automatisk genereret beskrivelse">
            <a:extLst>
              <a:ext uri="{FF2B5EF4-FFF2-40B4-BE49-F238E27FC236}">
                <a16:creationId xmlns:a16="http://schemas.microsoft.com/office/drawing/2014/main" id="{0D86B8A0-C26B-467D-BDDA-94217A18007A}"/>
              </a:ext>
            </a:extLst>
          </p:cNvPr>
          <p:cNvPicPr>
            <a:picLocks noChangeAspect="1"/>
          </p:cNvPicPr>
          <p:nvPr/>
        </p:nvPicPr>
        <p:blipFill>
          <a:blip r:embed="rId6"/>
          <a:stretch>
            <a:fillRect/>
          </a:stretch>
        </p:blipFill>
        <p:spPr>
          <a:xfrm>
            <a:off x="716896" y="2702854"/>
            <a:ext cx="2102898" cy="1257476"/>
          </a:xfrm>
          <a:prstGeom prst="rect">
            <a:avLst/>
          </a:prstGeom>
        </p:spPr>
      </p:pic>
    </p:spTree>
    <p:extLst>
      <p:ext uri="{BB962C8B-B14F-4D97-AF65-F5344CB8AC3E}">
        <p14:creationId xmlns:p14="http://schemas.microsoft.com/office/powerpoint/2010/main" val="118389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Semester Illustration</a:t>
            </a:r>
          </a:p>
        </p:txBody>
      </p:sp>
      <p:graphicFrame>
        <p:nvGraphicFramePr>
          <p:cNvPr id="4" name="Diagram 3"/>
          <p:cNvGraphicFramePr/>
          <p:nvPr>
            <p:extLst>
              <p:ext uri="{D42A27DB-BD31-4B8C-83A1-F6EECF244321}">
                <p14:modId xmlns:p14="http://schemas.microsoft.com/office/powerpoint/2010/main" val="2708737072"/>
              </p:ext>
            </p:extLst>
          </p:nvPr>
        </p:nvGraphicFramePr>
        <p:xfrm>
          <a:off x="514564" y="118894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uppe 4"/>
          <p:cNvGrpSpPr/>
          <p:nvPr/>
        </p:nvGrpSpPr>
        <p:grpSpPr>
          <a:xfrm>
            <a:off x="6689234" y="2725701"/>
            <a:ext cx="443049" cy="343223"/>
            <a:chOff x="5073452" y="2039518"/>
            <a:chExt cx="590732" cy="457630"/>
          </a:xfrm>
          <a:solidFill>
            <a:srgbClr val="969FA7"/>
          </a:solidFill>
        </p:grpSpPr>
        <p:sp>
          <p:nvSpPr>
            <p:cNvPr id="6" name="Højrepil 5"/>
            <p:cNvSpPr/>
            <p:nvPr/>
          </p:nvSpPr>
          <p:spPr>
            <a:xfrm>
              <a:off x="5073452" y="2039518"/>
              <a:ext cx="590732" cy="457630"/>
            </a:xfrm>
            <a:prstGeom prst="rightArrow">
              <a:avLst>
                <a:gd name="adj1" fmla="val 60000"/>
                <a:gd name="adj2" fmla="val 50000"/>
              </a:avLst>
            </a:prstGeom>
            <a:grp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7" name="Højrepil 4"/>
            <p:cNvSpPr txBox="1"/>
            <p:nvPr/>
          </p:nvSpPr>
          <p:spPr>
            <a:xfrm>
              <a:off x="5073452" y="2131044"/>
              <a:ext cx="453443" cy="2745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66713">
                <a:lnSpc>
                  <a:spcPct val="90000"/>
                </a:lnSpc>
                <a:spcBef>
                  <a:spcPct val="0"/>
                </a:spcBef>
                <a:spcAft>
                  <a:spcPct val="35000"/>
                </a:spcAft>
              </a:pPr>
              <a:endParaRPr lang="da-DK" sz="825">
                <a:solidFill>
                  <a:srgbClr val="969FA7"/>
                </a:solidFill>
              </a:endParaRPr>
            </a:p>
          </p:txBody>
        </p:sp>
      </p:grpSp>
      <p:graphicFrame>
        <p:nvGraphicFramePr>
          <p:cNvPr id="8" name="Diagram 7"/>
          <p:cNvGraphicFramePr/>
          <p:nvPr>
            <p:extLst>
              <p:ext uri="{D42A27DB-BD31-4B8C-83A1-F6EECF244321}">
                <p14:modId xmlns:p14="http://schemas.microsoft.com/office/powerpoint/2010/main" val="1258649838"/>
              </p:ext>
            </p:extLst>
          </p:nvPr>
        </p:nvGraphicFramePr>
        <p:xfrm>
          <a:off x="514564" y="4241685"/>
          <a:ext cx="6297528" cy="12215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9" name="Gruppe 8"/>
          <p:cNvGrpSpPr/>
          <p:nvPr/>
        </p:nvGrpSpPr>
        <p:grpSpPr>
          <a:xfrm>
            <a:off x="6576508" y="4298278"/>
            <a:ext cx="392747" cy="337718"/>
            <a:chOff x="5185540" y="1836188"/>
            <a:chExt cx="523662" cy="450290"/>
          </a:xfrm>
        </p:grpSpPr>
        <p:sp>
          <p:nvSpPr>
            <p:cNvPr id="16" name="Højrepil 15"/>
            <p:cNvSpPr/>
            <p:nvPr/>
          </p:nvSpPr>
          <p:spPr>
            <a:xfrm>
              <a:off x="5185540" y="1836188"/>
              <a:ext cx="523662" cy="450290"/>
            </a:xfrm>
            <a:prstGeom prst="rightArrow">
              <a:avLst>
                <a:gd name="adj1" fmla="val 60000"/>
                <a:gd name="adj2" fmla="val 50000"/>
              </a:avLst>
            </a:prstGeom>
          </p:spPr>
          <p:style>
            <a:lnRef idx="0">
              <a:schemeClr val="lt1">
                <a:hueOff val="0"/>
                <a:satOff val="0"/>
                <a:lumOff val="0"/>
                <a:alphaOff val="0"/>
              </a:schemeClr>
            </a:lnRef>
            <a:fillRef idx="1">
              <a:schemeClr val="accent5">
                <a:hueOff val="1318709"/>
                <a:satOff val="-9404"/>
                <a:lumOff val="-17059"/>
                <a:alphaOff val="0"/>
              </a:schemeClr>
            </a:fillRef>
            <a:effectRef idx="0">
              <a:schemeClr val="accent5">
                <a:hueOff val="1318709"/>
                <a:satOff val="-9404"/>
                <a:lumOff val="-17059"/>
                <a:alphaOff val="0"/>
              </a:schemeClr>
            </a:effectRef>
            <a:fontRef idx="minor">
              <a:schemeClr val="lt1"/>
            </a:fontRef>
          </p:style>
        </p:sp>
        <p:sp>
          <p:nvSpPr>
            <p:cNvPr id="17" name="Højrepil 4"/>
            <p:cNvSpPr txBox="1"/>
            <p:nvPr/>
          </p:nvSpPr>
          <p:spPr>
            <a:xfrm>
              <a:off x="5185540" y="1926246"/>
              <a:ext cx="388575" cy="2701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466725">
                <a:lnSpc>
                  <a:spcPct val="90000"/>
                </a:lnSpc>
                <a:spcBef>
                  <a:spcPct val="0"/>
                </a:spcBef>
                <a:spcAft>
                  <a:spcPct val="35000"/>
                </a:spcAft>
              </a:pPr>
              <a:endParaRPr lang="da-DK" sz="1050"/>
            </a:p>
          </p:txBody>
        </p:sp>
      </p:grpSp>
      <p:grpSp>
        <p:nvGrpSpPr>
          <p:cNvPr id="10" name="Gruppe 9"/>
          <p:cNvGrpSpPr/>
          <p:nvPr/>
        </p:nvGrpSpPr>
        <p:grpSpPr>
          <a:xfrm>
            <a:off x="7132283" y="4118396"/>
            <a:ext cx="1356455" cy="676359"/>
            <a:chOff x="5926572" y="1760729"/>
            <a:chExt cx="1808607" cy="901812"/>
          </a:xfrm>
          <a:solidFill>
            <a:schemeClr val="accent6">
              <a:lumMod val="75000"/>
            </a:schemeClr>
          </a:solidFill>
        </p:grpSpPr>
        <p:sp>
          <p:nvSpPr>
            <p:cNvPr id="14" name="Afrundet rektangel 13"/>
            <p:cNvSpPr/>
            <p:nvPr/>
          </p:nvSpPr>
          <p:spPr>
            <a:xfrm>
              <a:off x="5926572" y="1760729"/>
              <a:ext cx="1808607" cy="901812"/>
            </a:xfrm>
            <a:prstGeom prst="roundRect">
              <a:avLst>
                <a:gd name="adj" fmla="val 10000"/>
              </a:avLst>
            </a:prstGeom>
            <a:grpFill/>
          </p:spPr>
          <p:style>
            <a:lnRef idx="2">
              <a:schemeClr val="lt1">
                <a:hueOff val="0"/>
                <a:satOff val="0"/>
                <a:lumOff val="0"/>
                <a:alphaOff val="0"/>
              </a:schemeClr>
            </a:lnRef>
            <a:fillRef idx="1">
              <a:schemeClr val="accent5">
                <a:hueOff val="1318709"/>
                <a:satOff val="-9404"/>
                <a:lumOff val="-17059"/>
                <a:alphaOff val="0"/>
              </a:schemeClr>
            </a:fillRef>
            <a:effectRef idx="0">
              <a:schemeClr val="accent5">
                <a:hueOff val="1318709"/>
                <a:satOff val="-9404"/>
                <a:lumOff val="-17059"/>
                <a:alphaOff val="0"/>
              </a:schemeClr>
            </a:effectRef>
            <a:fontRef idx="minor">
              <a:schemeClr val="lt1"/>
            </a:fontRef>
          </p:style>
        </p:sp>
        <p:sp>
          <p:nvSpPr>
            <p:cNvPr id="15" name="Afrundet rektangel 6"/>
            <p:cNvSpPr txBox="1"/>
            <p:nvPr/>
          </p:nvSpPr>
          <p:spPr>
            <a:xfrm>
              <a:off x="5926572" y="1911031"/>
              <a:ext cx="1808607" cy="60120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4676" tIns="74676" rIns="74676" bIns="40005" numCol="1" spcCol="1270" anchor="t" anchorCtr="0">
              <a:noAutofit/>
            </a:bodyPr>
            <a:lstStyle/>
            <a:p>
              <a:pPr defTabSz="466725">
                <a:lnSpc>
                  <a:spcPct val="90000"/>
                </a:lnSpc>
                <a:spcBef>
                  <a:spcPct val="0"/>
                </a:spcBef>
                <a:spcAft>
                  <a:spcPct val="35000"/>
                </a:spcAft>
              </a:pPr>
              <a:r>
                <a:rPr lang="da-DK" sz="1050" dirty="0" err="1"/>
                <a:t>Outro</a:t>
              </a:r>
              <a:endParaRPr lang="da-DK" sz="1050" dirty="0"/>
            </a:p>
          </p:txBody>
        </p:sp>
      </p:grpSp>
      <p:grpSp>
        <p:nvGrpSpPr>
          <p:cNvPr id="11" name="Gruppe 10"/>
          <p:cNvGrpSpPr/>
          <p:nvPr/>
        </p:nvGrpSpPr>
        <p:grpSpPr>
          <a:xfrm>
            <a:off x="7197242" y="4569302"/>
            <a:ext cx="1782192" cy="972000"/>
            <a:chOff x="6013185" y="2361937"/>
            <a:chExt cx="2376256" cy="1296000"/>
          </a:xfrm>
        </p:grpSpPr>
        <p:sp>
          <p:nvSpPr>
            <p:cNvPr id="12" name="Afrundet rektangel 11"/>
            <p:cNvSpPr/>
            <p:nvPr/>
          </p:nvSpPr>
          <p:spPr>
            <a:xfrm>
              <a:off x="6013185" y="2361937"/>
              <a:ext cx="2376256" cy="1296000"/>
            </a:xfrm>
            <a:prstGeom prst="roundRect">
              <a:avLst>
                <a:gd name="adj" fmla="val 10000"/>
              </a:avLst>
            </a:prstGeom>
          </p:spPr>
          <p:style>
            <a:lnRef idx="2">
              <a:schemeClr val="accent5">
                <a:hueOff val="1318709"/>
                <a:satOff val="-9404"/>
                <a:lumOff val="-1705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Afrundet rektangel 8"/>
            <p:cNvSpPr txBox="1"/>
            <p:nvPr/>
          </p:nvSpPr>
          <p:spPr>
            <a:xfrm>
              <a:off x="6051144" y="2399896"/>
              <a:ext cx="2300338" cy="122008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4676" tIns="74676" rIns="74676" bIns="74676" numCol="1" spcCol="1270" anchor="t" anchorCtr="0">
              <a:noAutofit/>
            </a:bodyPr>
            <a:lstStyle/>
            <a:p>
              <a:pPr marL="85725" lvl="1" indent="-85725" defTabSz="466725">
                <a:lnSpc>
                  <a:spcPct val="90000"/>
                </a:lnSpc>
                <a:spcBef>
                  <a:spcPct val="0"/>
                </a:spcBef>
                <a:spcAft>
                  <a:spcPct val="15000"/>
                </a:spcAft>
                <a:buChar char="••"/>
              </a:pPr>
              <a:r>
                <a:rPr lang="da-DK" sz="1050" dirty="0"/>
                <a:t>Portfolio afsluttes</a:t>
              </a:r>
            </a:p>
            <a:p>
              <a:pPr marL="85725" lvl="1" indent="-85725" defTabSz="466725">
                <a:lnSpc>
                  <a:spcPct val="90000"/>
                </a:lnSpc>
                <a:spcBef>
                  <a:spcPct val="0"/>
                </a:spcBef>
                <a:spcAft>
                  <a:spcPct val="15000"/>
                </a:spcAft>
                <a:buChar char="••"/>
              </a:pPr>
              <a:r>
                <a:rPr lang="da-DK" sz="1050" dirty="0"/>
                <a:t>Eksamensf</a:t>
              </a:r>
              <a:r>
                <a:rPr lang="da-DK" sz="975" dirty="0"/>
                <a:t>orberedelse</a:t>
              </a:r>
            </a:p>
            <a:p>
              <a:pPr marL="85725" lvl="1" indent="-85725" defTabSz="466725">
                <a:lnSpc>
                  <a:spcPct val="90000"/>
                </a:lnSpc>
                <a:spcBef>
                  <a:spcPct val="0"/>
                </a:spcBef>
                <a:spcAft>
                  <a:spcPct val="15000"/>
                </a:spcAft>
                <a:buChar char="••"/>
              </a:pPr>
              <a:endParaRPr lang="da-DK" sz="1050" dirty="0"/>
            </a:p>
          </p:txBody>
        </p:sp>
      </p:grpSp>
    </p:spTree>
    <p:extLst>
      <p:ext uri="{BB962C8B-B14F-4D97-AF65-F5344CB8AC3E}">
        <p14:creationId xmlns:p14="http://schemas.microsoft.com/office/powerpoint/2010/main" val="3274188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Semesterstruktur</a:t>
            </a:r>
            <a:endParaRPr lang="en-GB" dirty="0"/>
          </a:p>
        </p:txBody>
      </p:sp>
      <p:graphicFrame>
        <p:nvGraphicFramePr>
          <p:cNvPr id="4" name="Tabel 3"/>
          <p:cNvGraphicFramePr>
            <a:graphicFrameLocks noGrp="1"/>
          </p:cNvGraphicFramePr>
          <p:nvPr>
            <p:extLst>
              <p:ext uri="{D42A27DB-BD31-4B8C-83A1-F6EECF244321}">
                <p14:modId xmlns:p14="http://schemas.microsoft.com/office/powerpoint/2010/main" val="3863128038"/>
              </p:ext>
            </p:extLst>
          </p:nvPr>
        </p:nvGraphicFramePr>
        <p:xfrm>
          <a:off x="491447" y="2429551"/>
          <a:ext cx="8216660" cy="3118909"/>
        </p:xfrm>
        <a:graphic>
          <a:graphicData uri="http://schemas.openxmlformats.org/drawingml/2006/table">
            <a:tbl>
              <a:tblPr firstRow="1" bandRow="1">
                <a:tableStyleId>{5C22544A-7EE6-4342-B048-85BDC9FD1C3A}</a:tableStyleId>
              </a:tblPr>
              <a:tblGrid>
                <a:gridCol w="2375044">
                  <a:extLst>
                    <a:ext uri="{9D8B030D-6E8A-4147-A177-3AD203B41FA5}">
                      <a16:colId xmlns:a16="http://schemas.microsoft.com/office/drawing/2014/main" val="2583917770"/>
                    </a:ext>
                  </a:extLst>
                </a:gridCol>
                <a:gridCol w="3259476">
                  <a:extLst>
                    <a:ext uri="{9D8B030D-6E8A-4147-A177-3AD203B41FA5}">
                      <a16:colId xmlns:a16="http://schemas.microsoft.com/office/drawing/2014/main" val="829186586"/>
                    </a:ext>
                  </a:extLst>
                </a:gridCol>
                <a:gridCol w="562511">
                  <a:extLst>
                    <a:ext uri="{9D8B030D-6E8A-4147-A177-3AD203B41FA5}">
                      <a16:colId xmlns:a16="http://schemas.microsoft.com/office/drawing/2014/main" val="4260815320"/>
                    </a:ext>
                  </a:extLst>
                </a:gridCol>
                <a:gridCol w="1032553">
                  <a:extLst>
                    <a:ext uri="{9D8B030D-6E8A-4147-A177-3AD203B41FA5}">
                      <a16:colId xmlns:a16="http://schemas.microsoft.com/office/drawing/2014/main" val="383675096"/>
                    </a:ext>
                  </a:extLst>
                </a:gridCol>
                <a:gridCol w="987076">
                  <a:extLst>
                    <a:ext uri="{9D8B030D-6E8A-4147-A177-3AD203B41FA5}">
                      <a16:colId xmlns:a16="http://schemas.microsoft.com/office/drawing/2014/main" val="4049318561"/>
                    </a:ext>
                  </a:extLst>
                </a:gridCol>
              </a:tblGrid>
              <a:tr h="514025">
                <a:tc>
                  <a:txBody>
                    <a:bodyPr/>
                    <a:lstStyle/>
                    <a:p>
                      <a:r>
                        <a:rPr lang="da-DK" sz="1100" dirty="0"/>
                        <a:t>Tema</a:t>
                      </a:r>
                    </a:p>
                  </a:txBody>
                  <a:tcPr marL="68580" marR="68580" marT="34290" marB="34290"/>
                </a:tc>
                <a:tc>
                  <a:txBody>
                    <a:bodyPr/>
                    <a:lstStyle/>
                    <a:p>
                      <a:r>
                        <a:rPr lang="da-DK" sz="1100" dirty="0"/>
                        <a:t>Emner</a:t>
                      </a:r>
                    </a:p>
                  </a:txBody>
                  <a:tcPr marL="68580" marR="68580" marT="34290" marB="34290"/>
                </a:tc>
                <a:tc>
                  <a:txBody>
                    <a:bodyPr/>
                    <a:lstStyle/>
                    <a:p>
                      <a:r>
                        <a:rPr lang="da-DK" sz="1100" dirty="0"/>
                        <a:t>Aflevering</a:t>
                      </a:r>
                    </a:p>
                  </a:txBody>
                  <a:tcPr marL="68580" marR="68580" marT="34290" marB="34290"/>
                </a:tc>
                <a:tc>
                  <a:txBody>
                    <a:bodyPr/>
                    <a:lstStyle/>
                    <a:p>
                      <a:r>
                        <a:rPr lang="da-DK" sz="1100" dirty="0"/>
                        <a:t>Individuel/ gruppe</a:t>
                      </a:r>
                    </a:p>
                  </a:txBody>
                  <a:tcPr marL="68580" marR="68580" marT="34290" marB="34290"/>
                </a:tc>
                <a:tc>
                  <a:txBody>
                    <a:bodyPr/>
                    <a:lstStyle/>
                    <a:p>
                      <a:r>
                        <a:rPr lang="da-DK" sz="1100" dirty="0"/>
                        <a:t>Obligatorisk opgave</a:t>
                      </a:r>
                    </a:p>
                  </a:txBody>
                  <a:tcPr marL="68580" marR="68580" marT="34290" marB="34290"/>
                </a:tc>
                <a:extLst>
                  <a:ext uri="{0D108BD9-81ED-4DB2-BD59-A6C34878D82A}">
                    <a16:rowId xmlns:a16="http://schemas.microsoft.com/office/drawing/2014/main" val="3050276710"/>
                  </a:ext>
                </a:extLst>
              </a:tr>
              <a:tr h="356355">
                <a:tc>
                  <a:txBody>
                    <a:bodyPr/>
                    <a:lstStyle/>
                    <a:p>
                      <a:r>
                        <a:rPr lang="da-DK" sz="1100" dirty="0"/>
                        <a:t>intro</a:t>
                      </a:r>
                    </a:p>
                  </a:txBody>
                  <a:tcPr marL="68580" marR="68580" marT="34290" marB="34290"/>
                </a:tc>
                <a:tc>
                  <a:txBody>
                    <a:bodyPr/>
                    <a:lstStyle/>
                    <a:p>
                      <a:r>
                        <a:rPr lang="da-DK" sz="1100" dirty="0"/>
                        <a:t>Spil, scratch, </a:t>
                      </a:r>
                      <a:r>
                        <a:rPr lang="da-DK" sz="1100" dirty="0" err="1"/>
                        <a:t>brush</a:t>
                      </a:r>
                      <a:r>
                        <a:rPr lang="da-DK" sz="1100" dirty="0"/>
                        <a:t> ups</a:t>
                      </a:r>
                    </a:p>
                  </a:txBody>
                  <a:tcPr marL="68580" marR="68580" marT="34290" marB="34290"/>
                </a:tc>
                <a:tc>
                  <a:txBody>
                    <a:bodyPr/>
                    <a:lstStyle/>
                    <a:p>
                      <a:r>
                        <a:rPr lang="da-DK" sz="1100" dirty="0"/>
                        <a:t>Nej</a:t>
                      </a:r>
                    </a:p>
                  </a:txBody>
                  <a:tcPr marL="68580" marR="68580" marT="34290" marB="34290"/>
                </a:tc>
                <a:tc>
                  <a:txBody>
                    <a:bodyPr/>
                    <a:lstStyle/>
                    <a:p>
                      <a:r>
                        <a:rPr lang="da-DK" sz="1100" dirty="0"/>
                        <a:t>-</a:t>
                      </a:r>
                    </a:p>
                  </a:txBody>
                  <a:tcPr marL="68580" marR="68580" marT="34290" marB="34290"/>
                </a:tc>
                <a:tc>
                  <a:txBody>
                    <a:bodyPr/>
                    <a:lstStyle/>
                    <a:p>
                      <a:r>
                        <a:rPr lang="da-DK" sz="1100" dirty="0"/>
                        <a:t>-</a:t>
                      </a:r>
                    </a:p>
                  </a:txBody>
                  <a:tcPr marL="68580" marR="68580" marT="34290" marB="34290"/>
                </a:tc>
                <a:extLst>
                  <a:ext uri="{0D108BD9-81ED-4DB2-BD59-A6C34878D82A}">
                    <a16:rowId xmlns:a16="http://schemas.microsoft.com/office/drawing/2014/main" val="1108494322"/>
                  </a:ext>
                </a:extLst>
              </a:tr>
              <a:tr h="388620">
                <a:tc>
                  <a:txBody>
                    <a:bodyPr/>
                    <a:lstStyle/>
                    <a:p>
                      <a:r>
                        <a:rPr lang="da-DK" sz="1100" dirty="0"/>
                        <a:t>Projekt</a:t>
                      </a:r>
                      <a:r>
                        <a:rPr lang="da-DK" sz="1100" baseline="0" dirty="0"/>
                        <a:t> 1: </a:t>
                      </a:r>
                      <a:r>
                        <a:rPr lang="da-DK" sz="1100" baseline="0" dirty="0" err="1"/>
                        <a:t>webdocumentary</a:t>
                      </a:r>
                      <a:endParaRPr lang="da-DK" sz="1100" dirty="0"/>
                    </a:p>
                  </a:txBody>
                  <a:tcPr marL="68580" marR="68580" marT="34290" marB="34290"/>
                </a:tc>
                <a:tc>
                  <a:txBody>
                    <a:bodyPr/>
                    <a:lstStyle/>
                    <a:p>
                      <a:r>
                        <a:rPr lang="da-DK" sz="1100" dirty="0"/>
                        <a:t>Video, </a:t>
                      </a:r>
                      <a:r>
                        <a:rPr lang="da-DK" sz="1100" dirty="0" err="1"/>
                        <a:t>storytelling</a:t>
                      </a:r>
                      <a:r>
                        <a:rPr lang="da-DK" sz="1100" dirty="0"/>
                        <a:t>, research, dynamisk animation, </a:t>
                      </a:r>
                      <a:r>
                        <a:rPr lang="da-DK" sz="1100" dirty="0" err="1"/>
                        <a:t>creative</a:t>
                      </a:r>
                      <a:r>
                        <a:rPr lang="da-DK" sz="1100" dirty="0"/>
                        <a:t> brief, målgrupper,</a:t>
                      </a:r>
                      <a:r>
                        <a:rPr lang="da-DK" sz="1100" baseline="0" dirty="0"/>
                        <a:t> </a:t>
                      </a:r>
                      <a:r>
                        <a:rPr lang="da-DK" sz="1100" baseline="0" dirty="0" err="1"/>
                        <a:t>personas</a:t>
                      </a:r>
                      <a:r>
                        <a:rPr lang="da-DK" sz="1100" baseline="0" dirty="0"/>
                        <a:t>, rapportskrivning</a:t>
                      </a:r>
                      <a:endParaRPr lang="da-DK" sz="1100" dirty="0"/>
                    </a:p>
                  </a:txBody>
                  <a:tcPr marL="68580" marR="68580" marT="34290" marB="34290"/>
                </a:tc>
                <a:tc>
                  <a:txBody>
                    <a:bodyPr/>
                    <a:lstStyle/>
                    <a:p>
                      <a:r>
                        <a:rPr lang="da-DK" sz="1100" dirty="0"/>
                        <a:t>ja</a:t>
                      </a:r>
                    </a:p>
                  </a:txBody>
                  <a:tcPr marL="68580" marR="68580" marT="34290" marB="34290"/>
                </a:tc>
                <a:tc>
                  <a:txBody>
                    <a:bodyPr/>
                    <a:lstStyle/>
                    <a:p>
                      <a:r>
                        <a:rPr lang="da-DK" sz="1100" dirty="0"/>
                        <a:t>gruppe</a:t>
                      </a:r>
                    </a:p>
                  </a:txBody>
                  <a:tcPr marL="68580" marR="68580" marT="34290" marB="34290"/>
                </a:tc>
                <a:tc>
                  <a:txBody>
                    <a:bodyPr/>
                    <a:lstStyle/>
                    <a:p>
                      <a:r>
                        <a:rPr lang="da-DK" sz="1100" dirty="0"/>
                        <a:t>ja</a:t>
                      </a:r>
                    </a:p>
                  </a:txBody>
                  <a:tcPr marL="68580" marR="68580" marT="34290" marB="34290"/>
                </a:tc>
                <a:extLst>
                  <a:ext uri="{0D108BD9-81ED-4DB2-BD59-A6C34878D82A}">
                    <a16:rowId xmlns:a16="http://schemas.microsoft.com/office/drawing/2014/main" val="293416552"/>
                  </a:ext>
                </a:extLst>
              </a:tr>
              <a:tr h="388620">
                <a:tc>
                  <a:txBody>
                    <a:bodyPr/>
                    <a:lstStyle/>
                    <a:p>
                      <a:r>
                        <a:rPr lang="da-DK" sz="1100" dirty="0"/>
                        <a:t>Projekt 2: </a:t>
                      </a:r>
                      <a:r>
                        <a:rPr lang="da-DK" sz="1100" dirty="0" err="1"/>
                        <a:t>FindMe</a:t>
                      </a:r>
                      <a:r>
                        <a:rPr lang="da-DK" sz="1100" dirty="0"/>
                        <a:t>!</a:t>
                      </a:r>
                    </a:p>
                  </a:txBody>
                  <a:tcPr marL="68580" marR="68580" marT="34290" marB="34290"/>
                </a:tc>
                <a:tc>
                  <a:txBody>
                    <a:bodyPr/>
                    <a:lstStyle/>
                    <a:p>
                      <a:r>
                        <a:rPr lang="da-DK" sz="1100" dirty="0"/>
                        <a:t>SEO, </a:t>
                      </a:r>
                      <a:r>
                        <a:rPr lang="da-DK" sz="1100" dirty="0" err="1"/>
                        <a:t>content</a:t>
                      </a:r>
                      <a:r>
                        <a:rPr lang="da-DK" sz="1100" dirty="0"/>
                        <a:t> marketing, tone of </a:t>
                      </a:r>
                      <a:r>
                        <a:rPr lang="da-DK" sz="1100" dirty="0" err="1"/>
                        <a:t>voice</a:t>
                      </a:r>
                      <a:r>
                        <a:rPr lang="da-DK" sz="1100" dirty="0"/>
                        <a:t>, indholdsproduktion, rapportskrivning</a:t>
                      </a:r>
                    </a:p>
                  </a:txBody>
                  <a:tcPr marL="68580" marR="68580" marT="34290" marB="34290"/>
                </a:tc>
                <a:tc>
                  <a:txBody>
                    <a:bodyPr/>
                    <a:lstStyle/>
                    <a:p>
                      <a:r>
                        <a:rPr lang="da-DK" sz="1100" dirty="0"/>
                        <a:t>ja</a:t>
                      </a:r>
                    </a:p>
                  </a:txBody>
                  <a:tcPr marL="68580" marR="68580" marT="34290" marB="34290"/>
                </a:tc>
                <a:tc>
                  <a:txBody>
                    <a:bodyPr/>
                    <a:lstStyle/>
                    <a:p>
                      <a:r>
                        <a:rPr lang="da-DK" sz="1100" dirty="0"/>
                        <a:t>Individuel</a:t>
                      </a:r>
                    </a:p>
                  </a:txBody>
                  <a:tcPr marL="68580" marR="68580" marT="34290" marB="34290"/>
                </a:tc>
                <a:tc>
                  <a:txBody>
                    <a:bodyPr/>
                    <a:lstStyle/>
                    <a:p>
                      <a:r>
                        <a:rPr lang="da-DK" sz="1100" dirty="0"/>
                        <a:t>ja</a:t>
                      </a:r>
                    </a:p>
                  </a:txBody>
                  <a:tcPr marL="68580" marR="68580" marT="34290" marB="34290"/>
                </a:tc>
                <a:extLst>
                  <a:ext uri="{0D108BD9-81ED-4DB2-BD59-A6C34878D82A}">
                    <a16:rowId xmlns:a16="http://schemas.microsoft.com/office/drawing/2014/main" val="538764565"/>
                  </a:ext>
                </a:extLst>
              </a:tr>
              <a:tr h="708660">
                <a:tc>
                  <a:txBody>
                    <a:bodyPr/>
                    <a:lstStyle/>
                    <a:p>
                      <a:r>
                        <a:rPr lang="da-DK" sz="1100" dirty="0"/>
                        <a:t>Projekt 3: UX/ SoMe</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a-DK" sz="1100" dirty="0"/>
                        <a:t>Interaktiv brugeroplevelse,  </a:t>
                      </a:r>
                    </a:p>
                    <a:p>
                      <a:pPr marL="0" marR="0" lvl="0" indent="0" algn="l" defTabSz="457200" rtl="0" eaLnBrk="1" fontAlgn="auto" latinLnBrk="0" hangingPunct="1">
                        <a:lnSpc>
                          <a:spcPct val="100000"/>
                        </a:lnSpc>
                        <a:spcBef>
                          <a:spcPts val="0"/>
                        </a:spcBef>
                        <a:spcAft>
                          <a:spcPts val="0"/>
                        </a:spcAft>
                        <a:buClrTx/>
                        <a:buSzTx/>
                        <a:buFontTx/>
                        <a:buNone/>
                        <a:tabLst/>
                        <a:defRPr/>
                      </a:pPr>
                      <a:r>
                        <a:rPr lang="da-DK" sz="1100" dirty="0" err="1"/>
                        <a:t>Testing</a:t>
                      </a:r>
                      <a:r>
                        <a:rPr lang="da-DK" sz="1100" dirty="0"/>
                        <a:t>, design</a:t>
                      </a:r>
                      <a:r>
                        <a:rPr lang="da-DK" sz="1100" baseline="0" dirty="0"/>
                        <a:t> analyse,</a:t>
                      </a:r>
                    </a:p>
                    <a:p>
                      <a:pPr marL="0" marR="0" lvl="0" indent="0" algn="l" defTabSz="457200" rtl="0" eaLnBrk="1" fontAlgn="auto" latinLnBrk="0" hangingPunct="1">
                        <a:lnSpc>
                          <a:spcPct val="100000"/>
                        </a:lnSpc>
                        <a:spcBef>
                          <a:spcPts val="0"/>
                        </a:spcBef>
                        <a:spcAft>
                          <a:spcPts val="0"/>
                        </a:spcAft>
                        <a:buClrTx/>
                        <a:buSzTx/>
                        <a:buFontTx/>
                        <a:buNone/>
                        <a:tabLst/>
                        <a:defRPr/>
                      </a:pPr>
                      <a:r>
                        <a:rPr lang="da-DK" sz="1100" dirty="0"/>
                        <a:t>SoMe </a:t>
                      </a:r>
                      <a:r>
                        <a:rPr lang="da-DK" sz="1100" dirty="0" err="1"/>
                        <a:t>planning</a:t>
                      </a:r>
                      <a:r>
                        <a:rPr lang="da-DK" sz="1100" dirty="0"/>
                        <a:t>, strategi, indhold,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da-DK" sz="1100" dirty="0"/>
                    </a:p>
                  </a:txBody>
                  <a:tcPr marL="68580" marR="68580" marT="34290" marB="34290"/>
                </a:tc>
                <a:tc>
                  <a:txBody>
                    <a:bodyPr/>
                    <a:lstStyle/>
                    <a:p>
                      <a:r>
                        <a:rPr lang="da-DK" sz="1100" dirty="0"/>
                        <a:t>ja</a:t>
                      </a:r>
                    </a:p>
                  </a:txBody>
                  <a:tcPr marL="68580" marR="68580" marT="34290" marB="34290"/>
                </a:tc>
                <a:tc>
                  <a:txBody>
                    <a:bodyPr/>
                    <a:lstStyle/>
                    <a:p>
                      <a:r>
                        <a:rPr lang="da-DK" sz="1100" dirty="0"/>
                        <a:t>Gruppe</a:t>
                      </a:r>
                    </a:p>
                  </a:txBody>
                  <a:tcPr marL="68580" marR="68580" marT="34290" marB="34290"/>
                </a:tc>
                <a:tc>
                  <a:txBody>
                    <a:bodyPr/>
                    <a:lstStyle/>
                    <a:p>
                      <a:r>
                        <a:rPr lang="da-DK" sz="1100" dirty="0"/>
                        <a:t>ja</a:t>
                      </a:r>
                    </a:p>
                  </a:txBody>
                  <a:tcPr marL="68580" marR="68580" marT="34290" marB="34290"/>
                </a:tc>
                <a:extLst>
                  <a:ext uri="{0D108BD9-81ED-4DB2-BD59-A6C34878D82A}">
                    <a16:rowId xmlns:a16="http://schemas.microsoft.com/office/drawing/2014/main" val="1968916498"/>
                  </a:ext>
                </a:extLst>
              </a:tr>
              <a:tr h="388620">
                <a:tc>
                  <a:txBody>
                    <a:bodyPr/>
                    <a:lstStyle/>
                    <a:p>
                      <a:r>
                        <a:rPr lang="da-DK" sz="1100" dirty="0"/>
                        <a:t>Projekt 4: Individuel specialisering</a:t>
                      </a:r>
                    </a:p>
                  </a:txBody>
                  <a:tcPr marL="68580" marR="68580" marT="34290" marB="34290"/>
                </a:tc>
                <a:tc>
                  <a:txBody>
                    <a:bodyPr/>
                    <a:lstStyle/>
                    <a:p>
                      <a:r>
                        <a:rPr lang="da-DK" sz="1100" dirty="0"/>
                        <a:t>Selvstændigt udforske et emne, præsentation og formidling</a:t>
                      </a:r>
                    </a:p>
                  </a:txBody>
                  <a:tcPr marL="68580" marR="68580" marT="34290" marB="34290"/>
                </a:tc>
                <a:tc>
                  <a:txBody>
                    <a:bodyPr/>
                    <a:lstStyle/>
                    <a:p>
                      <a:r>
                        <a:rPr lang="da-DK" sz="1100" dirty="0"/>
                        <a:t>ja</a:t>
                      </a:r>
                    </a:p>
                  </a:txBody>
                  <a:tcPr marL="68580" marR="68580" marT="34290" marB="34290"/>
                </a:tc>
                <a:tc>
                  <a:txBody>
                    <a:bodyPr/>
                    <a:lstStyle/>
                    <a:p>
                      <a:r>
                        <a:rPr lang="da-DK" sz="1100" dirty="0"/>
                        <a:t>individuel</a:t>
                      </a:r>
                    </a:p>
                  </a:txBody>
                  <a:tcPr marL="68580" marR="68580" marT="34290" marB="34290"/>
                </a:tc>
                <a:tc>
                  <a:txBody>
                    <a:bodyPr/>
                    <a:lstStyle/>
                    <a:p>
                      <a:r>
                        <a:rPr lang="da-DK" sz="1100" dirty="0"/>
                        <a:t>ja</a:t>
                      </a:r>
                    </a:p>
                  </a:txBody>
                  <a:tcPr marL="68580" marR="68580" marT="34290" marB="34290"/>
                </a:tc>
                <a:extLst>
                  <a:ext uri="{0D108BD9-81ED-4DB2-BD59-A6C34878D82A}">
                    <a16:rowId xmlns:a16="http://schemas.microsoft.com/office/drawing/2014/main" val="169425192"/>
                  </a:ext>
                </a:extLst>
              </a:tr>
              <a:tr h="297809">
                <a:tc>
                  <a:txBody>
                    <a:bodyPr/>
                    <a:lstStyle/>
                    <a:p>
                      <a:r>
                        <a:rPr lang="da-DK" sz="1100" dirty="0" err="1"/>
                        <a:t>Outro</a:t>
                      </a:r>
                      <a:endParaRPr lang="da-DK" sz="1100" dirty="0"/>
                    </a:p>
                  </a:txBody>
                  <a:tcPr marL="68580" marR="68580" marT="34290" marB="34290"/>
                </a:tc>
                <a:tc>
                  <a:txBody>
                    <a:bodyPr/>
                    <a:lstStyle/>
                    <a:p>
                      <a:r>
                        <a:rPr lang="da-DK" sz="1100" dirty="0" err="1"/>
                        <a:t>Portfolioafslutning</a:t>
                      </a:r>
                      <a:r>
                        <a:rPr lang="da-DK" sz="1100" dirty="0"/>
                        <a:t>,  eksamensforberedelse</a:t>
                      </a:r>
                    </a:p>
                  </a:txBody>
                  <a:tcPr marL="68580" marR="68580" marT="34290" marB="34290"/>
                </a:tc>
                <a:tc>
                  <a:txBody>
                    <a:bodyPr/>
                    <a:lstStyle/>
                    <a:p>
                      <a:r>
                        <a:rPr lang="da-DK" sz="1100" dirty="0"/>
                        <a:t>Nej</a:t>
                      </a:r>
                    </a:p>
                  </a:txBody>
                  <a:tcPr marL="68580" marR="68580" marT="34290" marB="34290"/>
                </a:tc>
                <a:tc>
                  <a:txBody>
                    <a:bodyPr/>
                    <a:lstStyle/>
                    <a:p>
                      <a:r>
                        <a:rPr lang="da-DK" sz="1100" dirty="0"/>
                        <a:t>-</a:t>
                      </a:r>
                    </a:p>
                  </a:txBody>
                  <a:tcPr marL="68580" marR="68580" marT="34290" marB="34290"/>
                </a:tc>
                <a:tc>
                  <a:txBody>
                    <a:bodyPr/>
                    <a:lstStyle/>
                    <a:p>
                      <a:r>
                        <a:rPr lang="da-DK" sz="1100" dirty="0"/>
                        <a:t>-</a:t>
                      </a:r>
                    </a:p>
                  </a:txBody>
                  <a:tcPr marL="68580" marR="68580" marT="34290" marB="34290"/>
                </a:tc>
                <a:extLst>
                  <a:ext uri="{0D108BD9-81ED-4DB2-BD59-A6C34878D82A}">
                    <a16:rowId xmlns:a16="http://schemas.microsoft.com/office/drawing/2014/main" val="1901934825"/>
                  </a:ext>
                </a:extLst>
              </a:tr>
            </a:tbl>
          </a:graphicData>
        </a:graphic>
      </p:graphicFrame>
      <p:sp>
        <p:nvSpPr>
          <p:cNvPr id="5" name="Tekstfelt 4"/>
          <p:cNvSpPr txBox="1"/>
          <p:nvPr/>
        </p:nvSpPr>
        <p:spPr>
          <a:xfrm>
            <a:off x="581192" y="5831654"/>
            <a:ext cx="3823700" cy="300082"/>
          </a:xfrm>
          <a:prstGeom prst="rect">
            <a:avLst/>
          </a:prstGeom>
          <a:noFill/>
        </p:spPr>
        <p:txBody>
          <a:bodyPr wrap="square" rtlCol="0">
            <a:spAutoFit/>
          </a:bodyPr>
          <a:lstStyle/>
          <a:p>
            <a:r>
              <a:rPr lang="da-DK" sz="1350" dirty="0"/>
              <a:t>Se mere i semesterbeskrivelsen på Canvas</a:t>
            </a:r>
          </a:p>
        </p:txBody>
      </p:sp>
    </p:spTree>
    <p:extLst>
      <p:ext uri="{BB962C8B-B14F-4D97-AF65-F5344CB8AC3E}">
        <p14:creationId xmlns:p14="http://schemas.microsoft.com/office/powerpoint/2010/main" val="3882129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44F159-92D8-4792-89C7-E548B15B776D}"/>
              </a:ext>
            </a:extLst>
          </p:cNvPr>
          <p:cNvSpPr>
            <a:spLocks noGrp="1"/>
          </p:cNvSpPr>
          <p:nvPr>
            <p:ph type="title"/>
          </p:nvPr>
        </p:nvSpPr>
        <p:spPr/>
        <p:txBody>
          <a:bodyPr/>
          <a:lstStyle/>
          <a:p>
            <a:r>
              <a:rPr lang="da-DK" dirty="0"/>
              <a:t>Vigtige datoer: (alle dage er vigtige…)</a:t>
            </a:r>
          </a:p>
        </p:txBody>
      </p:sp>
      <p:sp>
        <p:nvSpPr>
          <p:cNvPr id="4" name="Tekstfelt 3">
            <a:extLst>
              <a:ext uri="{FF2B5EF4-FFF2-40B4-BE49-F238E27FC236}">
                <a16:creationId xmlns:a16="http://schemas.microsoft.com/office/drawing/2014/main" id="{55BA655E-3889-4714-9604-9FAFB6DC6925}"/>
              </a:ext>
            </a:extLst>
          </p:cNvPr>
          <p:cNvSpPr txBox="1"/>
          <p:nvPr/>
        </p:nvSpPr>
        <p:spPr>
          <a:xfrm>
            <a:off x="435895" y="2598822"/>
            <a:ext cx="1982453" cy="1477328"/>
          </a:xfrm>
          <a:prstGeom prst="rect">
            <a:avLst/>
          </a:prstGeom>
          <a:solidFill>
            <a:schemeClr val="accent6">
              <a:lumMod val="40000"/>
              <a:lumOff val="60000"/>
            </a:schemeClr>
          </a:solidFill>
        </p:spPr>
        <p:txBody>
          <a:bodyPr wrap="square" rtlCol="0">
            <a:spAutoFit/>
          </a:bodyPr>
          <a:lstStyle/>
          <a:p>
            <a:r>
              <a:rPr lang="da-DK" sz="1500" dirty="0" err="1"/>
              <a:t>Webdocumentary</a:t>
            </a:r>
            <a:r>
              <a:rPr lang="da-DK" sz="1500" dirty="0"/>
              <a:t>:</a:t>
            </a:r>
          </a:p>
          <a:p>
            <a:r>
              <a:rPr lang="da-DK" sz="1500" dirty="0"/>
              <a:t>3/9 Mød jeres kunder</a:t>
            </a:r>
          </a:p>
          <a:p>
            <a:r>
              <a:rPr lang="da-DK" sz="1500" dirty="0"/>
              <a:t>10/10 Optagedag</a:t>
            </a:r>
          </a:p>
          <a:p>
            <a:r>
              <a:rPr lang="da-DK" sz="1500" dirty="0"/>
              <a:t>17/9 deadline</a:t>
            </a:r>
          </a:p>
          <a:p>
            <a:r>
              <a:rPr lang="da-DK" sz="1500" dirty="0"/>
              <a:t>18/9 Præ-pitch</a:t>
            </a:r>
          </a:p>
          <a:p>
            <a:r>
              <a:rPr lang="da-DK" sz="1500" dirty="0"/>
              <a:t>19/9 Pitch</a:t>
            </a:r>
          </a:p>
        </p:txBody>
      </p:sp>
      <p:sp>
        <p:nvSpPr>
          <p:cNvPr id="5" name="Tekstfelt 4">
            <a:extLst>
              <a:ext uri="{FF2B5EF4-FFF2-40B4-BE49-F238E27FC236}">
                <a16:creationId xmlns:a16="http://schemas.microsoft.com/office/drawing/2014/main" id="{77A44EE6-3A34-4E25-BEF4-8A4CF51B411A}"/>
              </a:ext>
            </a:extLst>
          </p:cNvPr>
          <p:cNvSpPr txBox="1"/>
          <p:nvPr/>
        </p:nvSpPr>
        <p:spPr>
          <a:xfrm>
            <a:off x="435894" y="4385511"/>
            <a:ext cx="2199022" cy="507831"/>
          </a:xfrm>
          <a:prstGeom prst="rect">
            <a:avLst/>
          </a:prstGeom>
          <a:solidFill>
            <a:srgbClr val="FFFF00"/>
          </a:solidFill>
        </p:spPr>
        <p:txBody>
          <a:bodyPr wrap="square" rtlCol="0">
            <a:spAutoFit/>
          </a:bodyPr>
          <a:lstStyle/>
          <a:p>
            <a:r>
              <a:rPr lang="da-DK" sz="1350" dirty="0"/>
              <a:t>Portfolio:</a:t>
            </a:r>
          </a:p>
          <a:p>
            <a:r>
              <a:rPr lang="da-DK" sz="1350" dirty="0"/>
              <a:t>Sættes i gang 23/9</a:t>
            </a:r>
          </a:p>
        </p:txBody>
      </p:sp>
      <p:sp>
        <p:nvSpPr>
          <p:cNvPr id="6" name="Tekstfelt 5">
            <a:extLst>
              <a:ext uri="{FF2B5EF4-FFF2-40B4-BE49-F238E27FC236}">
                <a16:creationId xmlns:a16="http://schemas.microsoft.com/office/drawing/2014/main" id="{EBCA1685-3E25-433E-89C6-AB4A8E6DA982}"/>
              </a:ext>
            </a:extLst>
          </p:cNvPr>
          <p:cNvSpPr txBox="1"/>
          <p:nvPr/>
        </p:nvSpPr>
        <p:spPr>
          <a:xfrm>
            <a:off x="2836445" y="2702696"/>
            <a:ext cx="1903997" cy="923330"/>
          </a:xfrm>
          <a:prstGeom prst="rect">
            <a:avLst/>
          </a:prstGeom>
          <a:solidFill>
            <a:srgbClr val="92D050"/>
          </a:solidFill>
        </p:spPr>
        <p:txBody>
          <a:bodyPr wrap="square" rtlCol="0">
            <a:spAutoFit/>
          </a:bodyPr>
          <a:lstStyle/>
          <a:p>
            <a:r>
              <a:rPr lang="da-DK" sz="1350" dirty="0" err="1"/>
              <a:t>FindMe</a:t>
            </a:r>
            <a:r>
              <a:rPr lang="da-DK" sz="1350" dirty="0"/>
              <a:t>!</a:t>
            </a:r>
          </a:p>
          <a:p>
            <a:r>
              <a:rPr lang="da-DK" sz="1350" dirty="0"/>
              <a:t>Projektstart: 24-25/9</a:t>
            </a:r>
          </a:p>
          <a:p>
            <a:r>
              <a:rPr lang="da-DK" sz="1350" dirty="0"/>
              <a:t>Peer </a:t>
            </a:r>
            <a:r>
              <a:rPr lang="da-DK" sz="1350" dirty="0" err="1"/>
              <a:t>review</a:t>
            </a:r>
            <a:r>
              <a:rPr lang="da-DK" sz="1350" dirty="0"/>
              <a:t>: 30/9</a:t>
            </a:r>
          </a:p>
          <a:p>
            <a:r>
              <a:rPr lang="da-DK" sz="1350" dirty="0"/>
              <a:t>Deadline 2/10</a:t>
            </a:r>
          </a:p>
        </p:txBody>
      </p:sp>
      <p:sp>
        <p:nvSpPr>
          <p:cNvPr id="7" name="Tekstfelt 6">
            <a:extLst>
              <a:ext uri="{FF2B5EF4-FFF2-40B4-BE49-F238E27FC236}">
                <a16:creationId xmlns:a16="http://schemas.microsoft.com/office/drawing/2014/main" id="{23B98ADD-42B4-4BA1-8695-D4FCFCFD87E5}"/>
              </a:ext>
            </a:extLst>
          </p:cNvPr>
          <p:cNvSpPr txBox="1"/>
          <p:nvPr/>
        </p:nvSpPr>
        <p:spPr>
          <a:xfrm>
            <a:off x="2851484" y="4331368"/>
            <a:ext cx="2556258" cy="1338828"/>
          </a:xfrm>
          <a:prstGeom prst="rect">
            <a:avLst/>
          </a:prstGeom>
          <a:solidFill>
            <a:srgbClr val="FFC000"/>
          </a:solidFill>
        </p:spPr>
        <p:txBody>
          <a:bodyPr wrap="square" rtlCol="0">
            <a:spAutoFit/>
          </a:bodyPr>
          <a:lstStyle/>
          <a:p>
            <a:r>
              <a:rPr lang="da-DK" sz="1350" dirty="0"/>
              <a:t>UX-SoMe:</a:t>
            </a:r>
          </a:p>
          <a:p>
            <a:r>
              <a:rPr lang="da-DK" sz="1350" dirty="0"/>
              <a:t>10/10: Mød jeres kunder</a:t>
            </a:r>
          </a:p>
          <a:p>
            <a:r>
              <a:rPr lang="da-DK" sz="1350" dirty="0"/>
              <a:t>22/10: start SoMe-del</a:t>
            </a:r>
          </a:p>
          <a:p>
            <a:r>
              <a:rPr lang="da-DK" sz="1350" dirty="0"/>
              <a:t>1/11: deadline</a:t>
            </a:r>
          </a:p>
          <a:p>
            <a:r>
              <a:rPr lang="da-DK" sz="1350" dirty="0"/>
              <a:t>4/11: pitch for kunde</a:t>
            </a:r>
          </a:p>
          <a:p>
            <a:r>
              <a:rPr lang="da-DK" sz="1350" dirty="0"/>
              <a:t>5-6/11: prøveeksamen</a:t>
            </a:r>
          </a:p>
        </p:txBody>
      </p:sp>
      <p:sp>
        <p:nvSpPr>
          <p:cNvPr id="8" name="Tekstfelt 7">
            <a:extLst>
              <a:ext uri="{FF2B5EF4-FFF2-40B4-BE49-F238E27FC236}">
                <a16:creationId xmlns:a16="http://schemas.microsoft.com/office/drawing/2014/main" id="{5D020B20-1A97-4C6D-A185-1F6829118D46}"/>
              </a:ext>
            </a:extLst>
          </p:cNvPr>
          <p:cNvSpPr txBox="1"/>
          <p:nvPr/>
        </p:nvSpPr>
        <p:spPr>
          <a:xfrm>
            <a:off x="5928561" y="2616869"/>
            <a:ext cx="2301040" cy="1246495"/>
          </a:xfrm>
          <a:prstGeom prst="rect">
            <a:avLst/>
          </a:prstGeom>
          <a:solidFill>
            <a:schemeClr val="accent5">
              <a:lumMod val="60000"/>
              <a:lumOff val="40000"/>
            </a:schemeClr>
          </a:solidFill>
        </p:spPr>
        <p:txBody>
          <a:bodyPr wrap="square" rtlCol="0">
            <a:spAutoFit/>
          </a:bodyPr>
          <a:lstStyle/>
          <a:p>
            <a:r>
              <a:rPr lang="da-DK" sz="1500" dirty="0"/>
              <a:t>Individuel specialisering:</a:t>
            </a:r>
          </a:p>
          <a:p>
            <a:r>
              <a:rPr lang="da-DK" sz="1500" dirty="0"/>
              <a:t>7/11: </a:t>
            </a:r>
            <a:r>
              <a:rPr lang="da-DK" sz="1500" dirty="0" err="1"/>
              <a:t>Kick-off</a:t>
            </a:r>
            <a:r>
              <a:rPr lang="da-DK" sz="1500" dirty="0"/>
              <a:t> og emne godkendelse</a:t>
            </a:r>
          </a:p>
          <a:p>
            <a:r>
              <a:rPr lang="da-DK" sz="1500" dirty="0"/>
              <a:t>13/11: præsentation</a:t>
            </a:r>
          </a:p>
          <a:p>
            <a:endParaRPr lang="da-DK" sz="1500" dirty="0"/>
          </a:p>
        </p:txBody>
      </p:sp>
      <p:sp>
        <p:nvSpPr>
          <p:cNvPr id="9" name="Tekstfelt 8">
            <a:extLst>
              <a:ext uri="{FF2B5EF4-FFF2-40B4-BE49-F238E27FC236}">
                <a16:creationId xmlns:a16="http://schemas.microsoft.com/office/drawing/2014/main" id="{221B63C2-D3C0-44FF-999F-916669DDEB91}"/>
              </a:ext>
            </a:extLst>
          </p:cNvPr>
          <p:cNvSpPr txBox="1"/>
          <p:nvPr/>
        </p:nvSpPr>
        <p:spPr>
          <a:xfrm>
            <a:off x="6000751" y="4385510"/>
            <a:ext cx="1994234" cy="553998"/>
          </a:xfrm>
          <a:prstGeom prst="rect">
            <a:avLst/>
          </a:prstGeom>
          <a:solidFill>
            <a:schemeClr val="accent2">
              <a:lumMod val="40000"/>
              <a:lumOff val="60000"/>
            </a:schemeClr>
          </a:solidFill>
        </p:spPr>
        <p:txBody>
          <a:bodyPr wrap="square" rtlCol="0">
            <a:spAutoFit/>
          </a:bodyPr>
          <a:lstStyle/>
          <a:p>
            <a:r>
              <a:rPr lang="da-DK" sz="1500" dirty="0"/>
              <a:t>Eksamen:</a:t>
            </a:r>
          </a:p>
          <a:p>
            <a:r>
              <a:rPr lang="da-DK" sz="1500" dirty="0"/>
              <a:t>18/11: </a:t>
            </a:r>
            <a:r>
              <a:rPr lang="da-DK" sz="1500" dirty="0" err="1"/>
              <a:t>Kick-off</a:t>
            </a:r>
            <a:endParaRPr lang="da-DK" sz="1500" dirty="0"/>
          </a:p>
        </p:txBody>
      </p:sp>
      <p:cxnSp>
        <p:nvCxnSpPr>
          <p:cNvPr id="11" name="Lige pilforbindelse 10">
            <a:extLst>
              <a:ext uri="{FF2B5EF4-FFF2-40B4-BE49-F238E27FC236}">
                <a16:creationId xmlns:a16="http://schemas.microsoft.com/office/drawing/2014/main" id="{30ACF708-88FF-4A30-B280-6C074FE5731C}"/>
              </a:ext>
            </a:extLst>
          </p:cNvPr>
          <p:cNvCxnSpPr/>
          <p:nvPr/>
        </p:nvCxnSpPr>
        <p:spPr>
          <a:xfrm>
            <a:off x="1427120" y="3663616"/>
            <a:ext cx="0" cy="667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Lige pilforbindelse 12">
            <a:extLst>
              <a:ext uri="{FF2B5EF4-FFF2-40B4-BE49-F238E27FC236}">
                <a16:creationId xmlns:a16="http://schemas.microsoft.com/office/drawing/2014/main" id="{FAAE7159-8BDF-4BFF-B504-1E923DF1F657}"/>
              </a:ext>
            </a:extLst>
          </p:cNvPr>
          <p:cNvCxnSpPr>
            <a:cxnSpLocks/>
            <a:stCxn id="5" idx="0"/>
          </p:cNvCxnSpPr>
          <p:nvPr/>
        </p:nvCxnSpPr>
        <p:spPr>
          <a:xfrm flipV="1">
            <a:off x="1535405" y="3626026"/>
            <a:ext cx="2057649" cy="75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Lige pilforbindelse 14">
            <a:extLst>
              <a:ext uri="{FF2B5EF4-FFF2-40B4-BE49-F238E27FC236}">
                <a16:creationId xmlns:a16="http://schemas.microsoft.com/office/drawing/2014/main" id="{2ABAA122-0529-4A03-AE94-4100E8B73C26}"/>
              </a:ext>
            </a:extLst>
          </p:cNvPr>
          <p:cNvCxnSpPr>
            <a:cxnSpLocks/>
            <a:stCxn id="6" idx="2"/>
            <a:endCxn id="7" idx="0"/>
          </p:cNvCxnSpPr>
          <p:nvPr/>
        </p:nvCxnSpPr>
        <p:spPr>
          <a:xfrm>
            <a:off x="3788444" y="3626026"/>
            <a:ext cx="341169" cy="705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Lige pilforbindelse 17">
            <a:extLst>
              <a:ext uri="{FF2B5EF4-FFF2-40B4-BE49-F238E27FC236}">
                <a16:creationId xmlns:a16="http://schemas.microsoft.com/office/drawing/2014/main" id="{7AD3C182-F817-405F-A6DE-01782AF88AE8}"/>
              </a:ext>
            </a:extLst>
          </p:cNvPr>
          <p:cNvCxnSpPr>
            <a:stCxn id="7" idx="0"/>
            <a:endCxn id="8" idx="2"/>
          </p:cNvCxnSpPr>
          <p:nvPr/>
        </p:nvCxnSpPr>
        <p:spPr>
          <a:xfrm flipV="1">
            <a:off x="4129613" y="3863364"/>
            <a:ext cx="2949468" cy="468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Lige pilforbindelse 19">
            <a:extLst>
              <a:ext uri="{FF2B5EF4-FFF2-40B4-BE49-F238E27FC236}">
                <a16:creationId xmlns:a16="http://schemas.microsoft.com/office/drawing/2014/main" id="{A7250522-0955-4DEA-93DA-630C35538F15}"/>
              </a:ext>
            </a:extLst>
          </p:cNvPr>
          <p:cNvCxnSpPr>
            <a:stCxn id="8" idx="2"/>
            <a:endCxn id="9" idx="0"/>
          </p:cNvCxnSpPr>
          <p:nvPr/>
        </p:nvCxnSpPr>
        <p:spPr>
          <a:xfrm flipH="1">
            <a:off x="6997868" y="3863364"/>
            <a:ext cx="81213" cy="522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743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Hvorfor det er vigtigt at det ikke kun er snak….</a:t>
            </a:r>
          </a:p>
        </p:txBody>
      </p:sp>
      <p:pic>
        <p:nvPicPr>
          <p:cNvPr id="4" name="Billede 3" descr="Skærmkli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294" y="2114081"/>
            <a:ext cx="5537411" cy="4202930"/>
          </a:xfrm>
          <a:prstGeom prst="rect">
            <a:avLst/>
          </a:prstGeom>
        </p:spPr>
      </p:pic>
      <p:sp>
        <p:nvSpPr>
          <p:cNvPr id="5" name="Tekstfelt 4"/>
          <p:cNvSpPr txBox="1"/>
          <p:nvPr/>
        </p:nvSpPr>
        <p:spPr>
          <a:xfrm>
            <a:off x="7374005" y="6534835"/>
            <a:ext cx="2096219" cy="323165"/>
          </a:xfrm>
          <a:prstGeom prst="rect">
            <a:avLst/>
          </a:prstGeom>
          <a:noFill/>
        </p:spPr>
        <p:txBody>
          <a:bodyPr wrap="square" rtlCol="0">
            <a:spAutoFit/>
          </a:bodyPr>
          <a:lstStyle/>
          <a:p>
            <a:r>
              <a:rPr lang="da-DK" sz="750" dirty="0" err="1"/>
              <a:t>Pic</a:t>
            </a:r>
            <a:r>
              <a:rPr lang="da-DK" sz="750" dirty="0"/>
              <a:t> source: http://acrlog.org/tag/learning-theories/</a:t>
            </a:r>
          </a:p>
        </p:txBody>
      </p:sp>
    </p:spTree>
    <p:extLst>
      <p:ext uri="{BB962C8B-B14F-4D97-AF65-F5344CB8AC3E}">
        <p14:creationId xmlns:p14="http://schemas.microsoft.com/office/powerpoint/2010/main" val="2858748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Den professionelle studerende</a:t>
            </a:r>
            <a:endParaRPr lang="en-GB" dirty="0"/>
          </a:p>
        </p:txBody>
      </p:sp>
      <p:sp>
        <p:nvSpPr>
          <p:cNvPr id="4" name="Pladsholder til indhold 3"/>
          <p:cNvSpPr>
            <a:spLocks noGrp="1"/>
          </p:cNvSpPr>
          <p:nvPr>
            <p:ph idx="1"/>
          </p:nvPr>
        </p:nvSpPr>
        <p:spPr/>
        <p:txBody>
          <a:bodyPr/>
          <a:lstStyle/>
          <a:p>
            <a:pPr marL="0" indent="0">
              <a:buNone/>
            </a:pPr>
            <a:r>
              <a:rPr lang="da-DK" i="1" dirty="0"/>
              <a:t>”Fremragende læringsmiljøer er læringsmiljøer, som har vægt på udvikling af både de faglige og personlige kvalifikationer. Professionelle studerende er studerende, der fagligt og personligt spejler de kompetencekrav, der efterspørges på deres kommende arbejdspladser. ”</a:t>
            </a:r>
          </a:p>
          <a:p>
            <a:pPr marL="257175" indent="-257175">
              <a:buAutoNum type="arabicPeriod"/>
            </a:pPr>
            <a:r>
              <a:rPr lang="da-DK" dirty="0"/>
              <a:t>Personlig ledelse</a:t>
            </a:r>
          </a:p>
          <a:p>
            <a:pPr marL="257175" indent="-257175">
              <a:buAutoNum type="arabicPeriod"/>
            </a:pPr>
            <a:r>
              <a:rPr lang="da-DK" dirty="0"/>
              <a:t>Formidling og personlig kommunikation</a:t>
            </a:r>
          </a:p>
          <a:p>
            <a:pPr marL="257175" indent="-257175">
              <a:buAutoNum type="arabicPeriod"/>
            </a:pPr>
            <a:r>
              <a:rPr lang="da-DK" dirty="0"/>
              <a:t>Team- og projektarbejde</a:t>
            </a:r>
          </a:p>
          <a:p>
            <a:pPr marL="257175" indent="-257175">
              <a:buAutoNum type="arabicPeriod"/>
            </a:pPr>
            <a:r>
              <a:rPr lang="da-DK" dirty="0"/>
              <a:t>Innovation og nytænkning</a:t>
            </a:r>
          </a:p>
          <a:p>
            <a:pPr marL="257175" indent="-257175">
              <a:buAutoNum type="arabicPeriod"/>
            </a:pPr>
            <a:r>
              <a:rPr lang="da-DK" dirty="0"/>
              <a:t>Netværk</a:t>
            </a:r>
          </a:p>
          <a:p>
            <a:endParaRPr lang="da-DK" dirty="0"/>
          </a:p>
        </p:txBody>
      </p:sp>
      <p:sp>
        <p:nvSpPr>
          <p:cNvPr id="3" name="Tekstfelt 2">
            <a:extLst>
              <a:ext uri="{FF2B5EF4-FFF2-40B4-BE49-F238E27FC236}">
                <a16:creationId xmlns:a16="http://schemas.microsoft.com/office/drawing/2014/main" id="{C79D3B97-0267-4460-BB24-36E119D10D8C}"/>
              </a:ext>
            </a:extLst>
          </p:cNvPr>
          <p:cNvSpPr txBox="1"/>
          <p:nvPr/>
        </p:nvSpPr>
        <p:spPr>
          <a:xfrm>
            <a:off x="3458424" y="5667469"/>
            <a:ext cx="5241956" cy="646331"/>
          </a:xfrm>
          <a:prstGeom prst="rect">
            <a:avLst/>
          </a:prstGeom>
          <a:noFill/>
        </p:spPr>
        <p:txBody>
          <a:bodyPr wrap="square" rtlCol="0">
            <a:spAutoFit/>
          </a:bodyPr>
          <a:lstStyle/>
          <a:p>
            <a:r>
              <a:rPr lang="da-DK" dirty="0"/>
              <a:t>Alle semesterets projekter er baseret på arbejdet med at blive professionelle (studerende)</a:t>
            </a:r>
          </a:p>
        </p:txBody>
      </p:sp>
    </p:spTree>
    <p:extLst>
      <p:ext uri="{BB962C8B-B14F-4D97-AF65-F5344CB8AC3E}">
        <p14:creationId xmlns:p14="http://schemas.microsoft.com/office/powerpoint/2010/main" val="745518076"/>
      </p:ext>
    </p:extLst>
  </p:cSld>
  <p:clrMapOvr>
    <a:masterClrMapping/>
  </p:clrMapOvr>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TM03457464[[fn=Dividende]]</Template>
  <TotalTime>5632</TotalTime>
  <Words>932</Words>
  <Application>Microsoft Office PowerPoint</Application>
  <PresentationFormat>Skærmshow (4:3)</PresentationFormat>
  <Paragraphs>216</Paragraphs>
  <Slides>22</Slides>
  <Notes>11</Notes>
  <HiddenSlides>0</HiddenSlides>
  <MMClips>0</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22</vt:i4>
      </vt:variant>
    </vt:vector>
  </HeadingPairs>
  <TitlesOfParts>
    <vt:vector size="29" baseType="lpstr">
      <vt:lpstr>Arial</vt:lpstr>
      <vt:lpstr>Calibri</vt:lpstr>
      <vt:lpstr>Gill Sans MT</vt:lpstr>
      <vt:lpstr>Lucida Sans</vt:lpstr>
      <vt:lpstr>Times New Roman</vt:lpstr>
      <vt:lpstr>Wingdings 2</vt:lpstr>
      <vt:lpstr>Dividende</vt:lpstr>
      <vt:lpstr>PowerPoint-præsentation</vt:lpstr>
      <vt:lpstr>Agenda</vt:lpstr>
      <vt:lpstr>Udfyld venligst gruppekort</vt:lpstr>
      <vt:lpstr>dit 2. sem. team</vt:lpstr>
      <vt:lpstr>Semester Illustration</vt:lpstr>
      <vt:lpstr>Semesterstruktur</vt:lpstr>
      <vt:lpstr>Vigtige datoer: (alle dage er vigtige…)</vt:lpstr>
      <vt:lpstr>Hvorfor det er vigtigt at det ikke kun er snak….</vt:lpstr>
      <vt:lpstr>Den professionelle studerende</vt:lpstr>
      <vt:lpstr>At være professionel betyder også..</vt:lpstr>
      <vt:lpstr>PROTOLAB: For students by students</vt:lpstr>
      <vt:lpstr>Study abroad</vt:lpstr>
      <vt:lpstr>MENTOR</vt:lpstr>
      <vt:lpstr>Fælleskab og samarbejde</vt:lpstr>
      <vt:lpstr>Venskabsklasser</vt:lpstr>
      <vt:lpstr>PowerPoint-præsentation</vt:lpstr>
      <vt:lpstr>Din genvej til netværk, events og medlemstilbud</vt:lpstr>
      <vt:lpstr>Bliv medlem i dag </vt:lpstr>
      <vt:lpstr>CANVAS</vt:lpstr>
      <vt:lpstr>Surf på canvas</vt:lpstr>
      <vt:lpstr>Velkommen på 2. semester</vt:lpstr>
      <vt:lpstr>Spilledag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Lesson 1 Social Media</dc:title>
  <dc:creator>Line Skjødt (LSKJ - Adjunkt - SH - EAA)</dc:creator>
  <cp:lastModifiedBy>Line Skjødt (lektor – lskj@eaaa.dk)</cp:lastModifiedBy>
  <cp:revision>148</cp:revision>
  <cp:lastPrinted>2018-01-29T14:26:21Z</cp:lastPrinted>
  <dcterms:created xsi:type="dcterms:W3CDTF">2016-08-15T10:36:26Z</dcterms:created>
  <dcterms:modified xsi:type="dcterms:W3CDTF">2019-08-15T13:51:21Z</dcterms:modified>
</cp:coreProperties>
</file>